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340" r:id="rId3"/>
    <p:sldId id="341" r:id="rId4"/>
    <p:sldId id="257" r:id="rId5"/>
    <p:sldId id="258" r:id="rId6"/>
    <p:sldId id="259" r:id="rId7"/>
    <p:sldId id="260" r:id="rId8"/>
    <p:sldId id="261" r:id="rId9"/>
    <p:sldId id="262" r:id="rId10"/>
    <p:sldId id="263" r:id="rId11"/>
    <p:sldId id="267" r:id="rId12"/>
    <p:sldId id="272" r:id="rId13"/>
    <p:sldId id="275" r:id="rId14"/>
    <p:sldId id="276" r:id="rId15"/>
    <p:sldId id="278" r:id="rId16"/>
    <p:sldId id="280" r:id="rId17"/>
    <p:sldId id="294" r:id="rId18"/>
    <p:sldId id="288"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2" r:id="rId35"/>
    <p:sldId id="317" r:id="rId36"/>
    <p:sldId id="339" r:id="rId37"/>
    <p:sldId id="360" r:id="rId38"/>
    <p:sldId id="342" r:id="rId39"/>
    <p:sldId id="363" r:id="rId40"/>
    <p:sldId id="364" r:id="rId41"/>
    <p:sldId id="365" r:id="rId42"/>
    <p:sldId id="367" r:id="rId43"/>
    <p:sldId id="366" r:id="rId44"/>
    <p:sldId id="35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0EA0E-B2A7-45CC-8C76-934E568D7319}" v="283" dt="2025-05-01T21:36:55.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7.png"/><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diagrams/_rels/data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44.svg"/></Relationships>
</file>

<file path=ppt/diagrams/_rels/data1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9.png"/><Relationship Id="rId7" Type="http://schemas.openxmlformats.org/officeDocument/2006/relationships/image" Target="../media/image47.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7.png"/><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44.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9.png"/><Relationship Id="rId7" Type="http://schemas.openxmlformats.org/officeDocument/2006/relationships/image" Target="../media/image47.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20CBA-64DE-474A-9070-D1F7C07728F0}"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n-US"/>
        </a:p>
      </dgm:t>
    </dgm:pt>
    <dgm:pt modelId="{847505E0-27C3-4336-BDC5-F54D270F6B20}">
      <dgm:prSet/>
      <dgm:spPr/>
      <dgm:t>
        <a:bodyPr/>
        <a:lstStyle/>
        <a:p>
          <a:pPr algn="ctr"/>
          <a:r>
            <a:rPr lang="en-US" dirty="0"/>
            <a:t>This educational presenter has indicated she has no bias or relevant financial relationships.</a:t>
          </a:r>
        </a:p>
        <a:p>
          <a:pPr algn="l"/>
          <a:r>
            <a:rPr lang="en-US" dirty="0"/>
            <a:t>This presenter is not making this presentation in any official capacity and is appearing in her individual capacity only.</a:t>
          </a:r>
        </a:p>
      </dgm:t>
    </dgm:pt>
    <dgm:pt modelId="{C09043E1-C852-4CB2-9F35-D723DA82F31E}" type="parTrans" cxnId="{DA1A7617-27B0-4F6A-9EDE-C828B60DD819}">
      <dgm:prSet/>
      <dgm:spPr/>
      <dgm:t>
        <a:bodyPr/>
        <a:lstStyle/>
        <a:p>
          <a:endParaRPr lang="en-US"/>
        </a:p>
      </dgm:t>
    </dgm:pt>
    <dgm:pt modelId="{032F1B06-57B6-492C-8822-9BDABFC09F43}" type="sibTrans" cxnId="{DA1A7617-27B0-4F6A-9EDE-C828B60DD819}">
      <dgm:prSet/>
      <dgm:spPr/>
      <dgm:t>
        <a:bodyPr/>
        <a:lstStyle/>
        <a:p>
          <a:endParaRPr lang="en-US"/>
        </a:p>
      </dgm:t>
    </dgm:pt>
    <dgm:pt modelId="{2E84A237-CBF7-49A1-976F-F56FF7A1A589}">
      <dgm:prSet/>
      <dgm:spPr/>
      <dgm:t>
        <a:bodyPr/>
        <a:lstStyle/>
        <a:p>
          <a:r>
            <a:rPr lang="en-US"/>
            <a:t>This presentation is not intended to provide legal advice on the topic.  Attendees are encouraged to review individual issues/concerns with their General Counsel and/or other legal representatives.</a:t>
          </a:r>
        </a:p>
      </dgm:t>
    </dgm:pt>
    <dgm:pt modelId="{2CF6FE0F-F86C-4641-9211-3E4079C01DE9}" type="parTrans" cxnId="{6217CF0B-E931-488A-8853-58051416D2FF}">
      <dgm:prSet/>
      <dgm:spPr/>
      <dgm:t>
        <a:bodyPr/>
        <a:lstStyle/>
        <a:p>
          <a:endParaRPr lang="en-US"/>
        </a:p>
      </dgm:t>
    </dgm:pt>
    <dgm:pt modelId="{53756569-6F7F-4968-AE81-462BBA75BD50}" type="sibTrans" cxnId="{6217CF0B-E931-488A-8853-58051416D2FF}">
      <dgm:prSet/>
      <dgm:spPr/>
      <dgm:t>
        <a:bodyPr/>
        <a:lstStyle/>
        <a:p>
          <a:endParaRPr lang="en-US"/>
        </a:p>
      </dgm:t>
    </dgm:pt>
    <dgm:pt modelId="{9F3F4526-7E13-463E-BDE2-E4DE6F523BBB}" type="pres">
      <dgm:prSet presAssocID="{03920CBA-64DE-474A-9070-D1F7C07728F0}" presName="hierChild1" presStyleCnt="0">
        <dgm:presLayoutVars>
          <dgm:chPref val="1"/>
          <dgm:dir/>
          <dgm:animOne val="branch"/>
          <dgm:animLvl val="lvl"/>
          <dgm:resizeHandles/>
        </dgm:presLayoutVars>
      </dgm:prSet>
      <dgm:spPr/>
    </dgm:pt>
    <dgm:pt modelId="{9096126B-8BA0-4A0F-AEFE-B73544FB6DAF}" type="pres">
      <dgm:prSet presAssocID="{847505E0-27C3-4336-BDC5-F54D270F6B20}" presName="hierRoot1" presStyleCnt="0"/>
      <dgm:spPr/>
    </dgm:pt>
    <dgm:pt modelId="{C8DC6950-07D5-4923-B3A5-17E30C9D5D6C}" type="pres">
      <dgm:prSet presAssocID="{847505E0-27C3-4336-BDC5-F54D270F6B20}" presName="composite" presStyleCnt="0"/>
      <dgm:spPr/>
    </dgm:pt>
    <dgm:pt modelId="{BFF1FB80-6101-4CB1-8810-16A811C478F1}" type="pres">
      <dgm:prSet presAssocID="{847505E0-27C3-4336-BDC5-F54D270F6B20}" presName="background" presStyleLbl="node0" presStyleIdx="0" presStyleCnt="2"/>
      <dgm:spPr/>
    </dgm:pt>
    <dgm:pt modelId="{EA4CD534-C7EB-4352-9E75-99D0767BF00E}" type="pres">
      <dgm:prSet presAssocID="{847505E0-27C3-4336-BDC5-F54D270F6B20}" presName="text" presStyleLbl="fgAcc0" presStyleIdx="0" presStyleCnt="2">
        <dgm:presLayoutVars>
          <dgm:chPref val="3"/>
        </dgm:presLayoutVars>
      </dgm:prSet>
      <dgm:spPr/>
    </dgm:pt>
    <dgm:pt modelId="{442D0EC3-C5A8-41FD-8AEC-8C668E19A138}" type="pres">
      <dgm:prSet presAssocID="{847505E0-27C3-4336-BDC5-F54D270F6B20}" presName="hierChild2" presStyleCnt="0"/>
      <dgm:spPr/>
    </dgm:pt>
    <dgm:pt modelId="{739B31D8-FA1E-49C2-A348-E08AFFAA636A}" type="pres">
      <dgm:prSet presAssocID="{2E84A237-CBF7-49A1-976F-F56FF7A1A589}" presName="hierRoot1" presStyleCnt="0"/>
      <dgm:spPr/>
    </dgm:pt>
    <dgm:pt modelId="{436332D9-20B3-4FB4-8E36-6776F17461E2}" type="pres">
      <dgm:prSet presAssocID="{2E84A237-CBF7-49A1-976F-F56FF7A1A589}" presName="composite" presStyleCnt="0"/>
      <dgm:spPr/>
    </dgm:pt>
    <dgm:pt modelId="{C649A4EA-086B-4431-8F51-C9AE4919C169}" type="pres">
      <dgm:prSet presAssocID="{2E84A237-CBF7-49A1-976F-F56FF7A1A589}" presName="background" presStyleLbl="node0" presStyleIdx="1" presStyleCnt="2"/>
      <dgm:spPr/>
    </dgm:pt>
    <dgm:pt modelId="{410180A8-0DA0-4F25-9C94-F03A045BEA9D}" type="pres">
      <dgm:prSet presAssocID="{2E84A237-CBF7-49A1-976F-F56FF7A1A589}" presName="text" presStyleLbl="fgAcc0" presStyleIdx="1" presStyleCnt="2">
        <dgm:presLayoutVars>
          <dgm:chPref val="3"/>
        </dgm:presLayoutVars>
      </dgm:prSet>
      <dgm:spPr/>
    </dgm:pt>
    <dgm:pt modelId="{5497664B-1233-471C-A66B-8FB2055631DA}" type="pres">
      <dgm:prSet presAssocID="{2E84A237-CBF7-49A1-976F-F56FF7A1A589}" presName="hierChild2" presStyleCnt="0"/>
      <dgm:spPr/>
    </dgm:pt>
  </dgm:ptLst>
  <dgm:cxnLst>
    <dgm:cxn modelId="{6217CF0B-E931-488A-8853-58051416D2FF}" srcId="{03920CBA-64DE-474A-9070-D1F7C07728F0}" destId="{2E84A237-CBF7-49A1-976F-F56FF7A1A589}" srcOrd="1" destOrd="0" parTransId="{2CF6FE0F-F86C-4641-9211-3E4079C01DE9}" sibTransId="{53756569-6F7F-4968-AE81-462BBA75BD50}"/>
    <dgm:cxn modelId="{DA1A7617-27B0-4F6A-9EDE-C828B60DD819}" srcId="{03920CBA-64DE-474A-9070-D1F7C07728F0}" destId="{847505E0-27C3-4336-BDC5-F54D270F6B20}" srcOrd="0" destOrd="0" parTransId="{C09043E1-C852-4CB2-9F35-D723DA82F31E}" sibTransId="{032F1B06-57B6-492C-8822-9BDABFC09F43}"/>
    <dgm:cxn modelId="{9372862E-89BC-4655-BDA1-AFBD11D98537}" type="presOf" srcId="{847505E0-27C3-4336-BDC5-F54D270F6B20}" destId="{EA4CD534-C7EB-4352-9E75-99D0767BF00E}" srcOrd="0" destOrd="0" presId="urn:microsoft.com/office/officeart/2005/8/layout/hierarchy1"/>
    <dgm:cxn modelId="{FB09ED6F-DCB0-4609-8048-98D19645AE98}" type="presOf" srcId="{2E84A237-CBF7-49A1-976F-F56FF7A1A589}" destId="{410180A8-0DA0-4F25-9C94-F03A045BEA9D}" srcOrd="0" destOrd="0" presId="urn:microsoft.com/office/officeart/2005/8/layout/hierarchy1"/>
    <dgm:cxn modelId="{BE2192F4-A4EF-40FD-AB1E-3C3030B2AE03}" type="presOf" srcId="{03920CBA-64DE-474A-9070-D1F7C07728F0}" destId="{9F3F4526-7E13-463E-BDE2-E4DE6F523BBB}" srcOrd="0" destOrd="0" presId="urn:microsoft.com/office/officeart/2005/8/layout/hierarchy1"/>
    <dgm:cxn modelId="{F6F845B9-D6E9-40CD-A355-59EBB88D633F}" type="presParOf" srcId="{9F3F4526-7E13-463E-BDE2-E4DE6F523BBB}" destId="{9096126B-8BA0-4A0F-AEFE-B73544FB6DAF}" srcOrd="0" destOrd="0" presId="urn:microsoft.com/office/officeart/2005/8/layout/hierarchy1"/>
    <dgm:cxn modelId="{F3598820-7CD3-45D6-B82A-2DE27B4F10C3}" type="presParOf" srcId="{9096126B-8BA0-4A0F-AEFE-B73544FB6DAF}" destId="{C8DC6950-07D5-4923-B3A5-17E30C9D5D6C}" srcOrd="0" destOrd="0" presId="urn:microsoft.com/office/officeart/2005/8/layout/hierarchy1"/>
    <dgm:cxn modelId="{5C2F6BAC-D79A-446A-A333-09804CEE7987}" type="presParOf" srcId="{C8DC6950-07D5-4923-B3A5-17E30C9D5D6C}" destId="{BFF1FB80-6101-4CB1-8810-16A811C478F1}" srcOrd="0" destOrd="0" presId="urn:microsoft.com/office/officeart/2005/8/layout/hierarchy1"/>
    <dgm:cxn modelId="{8EF393ED-5BF5-42B7-B14B-500A65203D36}" type="presParOf" srcId="{C8DC6950-07D5-4923-B3A5-17E30C9D5D6C}" destId="{EA4CD534-C7EB-4352-9E75-99D0767BF00E}" srcOrd="1" destOrd="0" presId="urn:microsoft.com/office/officeart/2005/8/layout/hierarchy1"/>
    <dgm:cxn modelId="{AA95672A-0848-4948-B92E-E77D1118A7FD}" type="presParOf" srcId="{9096126B-8BA0-4A0F-AEFE-B73544FB6DAF}" destId="{442D0EC3-C5A8-41FD-8AEC-8C668E19A138}" srcOrd="1" destOrd="0" presId="urn:microsoft.com/office/officeart/2005/8/layout/hierarchy1"/>
    <dgm:cxn modelId="{1E030D4E-0F36-42C8-9990-3E8E90B838C6}" type="presParOf" srcId="{9F3F4526-7E13-463E-BDE2-E4DE6F523BBB}" destId="{739B31D8-FA1E-49C2-A348-E08AFFAA636A}" srcOrd="1" destOrd="0" presId="urn:microsoft.com/office/officeart/2005/8/layout/hierarchy1"/>
    <dgm:cxn modelId="{3080E518-CD29-4E3C-8F7B-88834B856E8B}" type="presParOf" srcId="{739B31D8-FA1E-49C2-A348-E08AFFAA636A}" destId="{436332D9-20B3-4FB4-8E36-6776F17461E2}" srcOrd="0" destOrd="0" presId="urn:microsoft.com/office/officeart/2005/8/layout/hierarchy1"/>
    <dgm:cxn modelId="{8694FD78-C154-4245-8443-A8972E48E3DB}" type="presParOf" srcId="{436332D9-20B3-4FB4-8E36-6776F17461E2}" destId="{C649A4EA-086B-4431-8F51-C9AE4919C169}" srcOrd="0" destOrd="0" presId="urn:microsoft.com/office/officeart/2005/8/layout/hierarchy1"/>
    <dgm:cxn modelId="{EF50F3AA-E309-4186-AC36-510A168FECDA}" type="presParOf" srcId="{436332D9-20B3-4FB4-8E36-6776F17461E2}" destId="{410180A8-0DA0-4F25-9C94-F03A045BEA9D}" srcOrd="1" destOrd="0" presId="urn:microsoft.com/office/officeart/2005/8/layout/hierarchy1"/>
    <dgm:cxn modelId="{F5012D66-9CBA-444A-991F-216E09C3F4DC}" type="presParOf" srcId="{739B31D8-FA1E-49C2-A348-E08AFFAA636A}" destId="{5497664B-1233-471C-A66B-8FB2055631D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D838FE-B29A-46DD-9CCA-63AA09AE5958}"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3F96F0A-33D5-4B38-993C-9DCCAE8593E2}">
      <dgm:prSet/>
      <dgm:spPr/>
      <dgm:t>
        <a:bodyPr/>
        <a:lstStyle/>
        <a:p>
          <a:r>
            <a:rPr lang="en-US"/>
            <a:t>WHAT RISKS?</a:t>
          </a:r>
        </a:p>
      </dgm:t>
    </dgm:pt>
    <dgm:pt modelId="{229E9A67-917C-4793-9221-C0D58D3E6DAF}" type="parTrans" cxnId="{6C2FC2D9-C3D8-428D-AB49-02EE75D83A54}">
      <dgm:prSet/>
      <dgm:spPr/>
      <dgm:t>
        <a:bodyPr/>
        <a:lstStyle/>
        <a:p>
          <a:endParaRPr lang="en-US"/>
        </a:p>
      </dgm:t>
    </dgm:pt>
    <dgm:pt modelId="{B658B94F-AD34-49F8-AB66-0BBB50314924}" type="sibTrans" cxnId="{6C2FC2D9-C3D8-428D-AB49-02EE75D83A54}">
      <dgm:prSet/>
      <dgm:spPr/>
      <dgm:t>
        <a:bodyPr/>
        <a:lstStyle/>
        <a:p>
          <a:endParaRPr lang="en-US"/>
        </a:p>
      </dgm:t>
    </dgm:pt>
    <dgm:pt modelId="{BFBF5281-318E-46EC-8116-38385C2B4A45}">
      <dgm:prSet/>
      <dgm:spPr/>
      <dgm:t>
        <a:bodyPr/>
        <a:lstStyle/>
        <a:p>
          <a:r>
            <a:rPr lang="en-US"/>
            <a:t>WHAT BENEFITS?</a:t>
          </a:r>
        </a:p>
      </dgm:t>
    </dgm:pt>
    <dgm:pt modelId="{08D4CE74-911F-409C-9213-64AC0B2BF038}" type="parTrans" cxnId="{26C89714-DE6D-43D4-A817-175E401F3F41}">
      <dgm:prSet/>
      <dgm:spPr/>
      <dgm:t>
        <a:bodyPr/>
        <a:lstStyle/>
        <a:p>
          <a:endParaRPr lang="en-US"/>
        </a:p>
      </dgm:t>
    </dgm:pt>
    <dgm:pt modelId="{5B6BD3A5-8CFA-4C55-B872-8B8EB55AB3CE}" type="sibTrans" cxnId="{26C89714-DE6D-43D4-A817-175E401F3F41}">
      <dgm:prSet/>
      <dgm:spPr/>
      <dgm:t>
        <a:bodyPr/>
        <a:lstStyle/>
        <a:p>
          <a:endParaRPr lang="en-US"/>
        </a:p>
      </dgm:t>
    </dgm:pt>
    <dgm:pt modelId="{76DF0E34-A823-4D55-83B8-AB05FD1913BC}">
      <dgm:prSet/>
      <dgm:spPr/>
      <dgm:t>
        <a:bodyPr/>
        <a:lstStyle/>
        <a:p>
          <a:r>
            <a:rPr lang="en-US"/>
            <a:t>WHAT ALTERNATIVES?</a:t>
          </a:r>
        </a:p>
      </dgm:t>
    </dgm:pt>
    <dgm:pt modelId="{97B8C5DC-19CD-49CA-8C91-EB4E271B2257}" type="parTrans" cxnId="{C90DCA92-932D-40F2-B50A-95CD2E25B8DE}">
      <dgm:prSet/>
      <dgm:spPr/>
      <dgm:t>
        <a:bodyPr/>
        <a:lstStyle/>
        <a:p>
          <a:endParaRPr lang="en-US"/>
        </a:p>
      </dgm:t>
    </dgm:pt>
    <dgm:pt modelId="{96508461-20F4-4B50-9534-D1725F6BAECF}" type="sibTrans" cxnId="{C90DCA92-932D-40F2-B50A-95CD2E25B8DE}">
      <dgm:prSet/>
      <dgm:spPr/>
      <dgm:t>
        <a:bodyPr/>
        <a:lstStyle/>
        <a:p>
          <a:endParaRPr lang="en-US"/>
        </a:p>
      </dgm:t>
    </dgm:pt>
    <dgm:pt modelId="{E2A01B64-33C8-4C2C-8A79-9A295B5C9684}" type="pres">
      <dgm:prSet presAssocID="{06D838FE-B29A-46DD-9CCA-63AA09AE5958}" presName="root" presStyleCnt="0">
        <dgm:presLayoutVars>
          <dgm:dir/>
          <dgm:resizeHandles val="exact"/>
        </dgm:presLayoutVars>
      </dgm:prSet>
      <dgm:spPr/>
    </dgm:pt>
    <dgm:pt modelId="{B93BB5A2-F75D-47B8-A00B-95C3D89BEB4B}" type="pres">
      <dgm:prSet presAssocID="{F3F96F0A-33D5-4B38-993C-9DCCAE8593E2}" presName="compNode" presStyleCnt="0"/>
      <dgm:spPr/>
    </dgm:pt>
    <dgm:pt modelId="{09E2F188-7C30-4C37-95C9-84823BE640CC}" type="pres">
      <dgm:prSet presAssocID="{F3F96F0A-33D5-4B38-993C-9DCCAE8593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96658676-A4A0-4023-8A69-8C6FB3402282}" type="pres">
      <dgm:prSet presAssocID="{F3F96F0A-33D5-4B38-993C-9DCCAE8593E2}" presName="spaceRect" presStyleCnt="0"/>
      <dgm:spPr/>
    </dgm:pt>
    <dgm:pt modelId="{ED762C5E-2A8E-4A9B-8EAF-3CFEE24B7F2A}" type="pres">
      <dgm:prSet presAssocID="{F3F96F0A-33D5-4B38-993C-9DCCAE8593E2}" presName="textRect" presStyleLbl="revTx" presStyleIdx="0" presStyleCnt="3">
        <dgm:presLayoutVars>
          <dgm:chMax val="1"/>
          <dgm:chPref val="1"/>
        </dgm:presLayoutVars>
      </dgm:prSet>
      <dgm:spPr/>
    </dgm:pt>
    <dgm:pt modelId="{23BC5C8C-512D-43CA-A59C-D06693719F1B}" type="pres">
      <dgm:prSet presAssocID="{B658B94F-AD34-49F8-AB66-0BBB50314924}" presName="sibTrans" presStyleCnt="0"/>
      <dgm:spPr/>
    </dgm:pt>
    <dgm:pt modelId="{8D7C0A7C-FC9C-4032-B721-C8CC042FF173}" type="pres">
      <dgm:prSet presAssocID="{BFBF5281-318E-46EC-8116-38385C2B4A45}" presName="compNode" presStyleCnt="0"/>
      <dgm:spPr/>
    </dgm:pt>
    <dgm:pt modelId="{C3CAD10F-294F-4439-AFF8-9F9CF3F979DC}" type="pres">
      <dgm:prSet presAssocID="{BFBF5281-318E-46EC-8116-38385C2B4A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7FA2B3E7-1254-4FFC-83BD-5CC36C6D698A}" type="pres">
      <dgm:prSet presAssocID="{BFBF5281-318E-46EC-8116-38385C2B4A45}" presName="spaceRect" presStyleCnt="0"/>
      <dgm:spPr/>
    </dgm:pt>
    <dgm:pt modelId="{82B24DA0-5C6F-4D8C-BA34-B69EE4A5482E}" type="pres">
      <dgm:prSet presAssocID="{BFBF5281-318E-46EC-8116-38385C2B4A45}" presName="textRect" presStyleLbl="revTx" presStyleIdx="1" presStyleCnt="3">
        <dgm:presLayoutVars>
          <dgm:chMax val="1"/>
          <dgm:chPref val="1"/>
        </dgm:presLayoutVars>
      </dgm:prSet>
      <dgm:spPr/>
    </dgm:pt>
    <dgm:pt modelId="{CBDD3289-13C0-4305-A8F3-01DD6C116322}" type="pres">
      <dgm:prSet presAssocID="{5B6BD3A5-8CFA-4C55-B872-8B8EB55AB3CE}" presName="sibTrans" presStyleCnt="0"/>
      <dgm:spPr/>
    </dgm:pt>
    <dgm:pt modelId="{EB8507DF-867C-45F2-8C79-3CB335AB1988}" type="pres">
      <dgm:prSet presAssocID="{76DF0E34-A823-4D55-83B8-AB05FD1913BC}" presName="compNode" presStyleCnt="0"/>
      <dgm:spPr/>
    </dgm:pt>
    <dgm:pt modelId="{54F5E2F6-62C1-4937-A587-2A9C930E880A}" type="pres">
      <dgm:prSet presAssocID="{76DF0E34-A823-4D55-83B8-AB05FD1913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96A3BB3-0D8A-4349-B335-C0267AD1771E}" type="pres">
      <dgm:prSet presAssocID="{76DF0E34-A823-4D55-83B8-AB05FD1913BC}" presName="spaceRect" presStyleCnt="0"/>
      <dgm:spPr/>
    </dgm:pt>
    <dgm:pt modelId="{B3E37E1B-FE04-4299-838F-FCF78AA6848E}" type="pres">
      <dgm:prSet presAssocID="{76DF0E34-A823-4D55-83B8-AB05FD1913BC}" presName="textRect" presStyleLbl="revTx" presStyleIdx="2" presStyleCnt="3">
        <dgm:presLayoutVars>
          <dgm:chMax val="1"/>
          <dgm:chPref val="1"/>
        </dgm:presLayoutVars>
      </dgm:prSet>
      <dgm:spPr/>
    </dgm:pt>
  </dgm:ptLst>
  <dgm:cxnLst>
    <dgm:cxn modelId="{26C89714-DE6D-43D4-A817-175E401F3F41}" srcId="{06D838FE-B29A-46DD-9CCA-63AA09AE5958}" destId="{BFBF5281-318E-46EC-8116-38385C2B4A45}" srcOrd="1" destOrd="0" parTransId="{08D4CE74-911F-409C-9213-64AC0B2BF038}" sibTransId="{5B6BD3A5-8CFA-4C55-B872-8B8EB55AB3CE}"/>
    <dgm:cxn modelId="{47B4BA2D-2712-44BE-90BF-715BE277B8A4}" type="presOf" srcId="{BFBF5281-318E-46EC-8116-38385C2B4A45}" destId="{82B24DA0-5C6F-4D8C-BA34-B69EE4A5482E}" srcOrd="0" destOrd="0" presId="urn:microsoft.com/office/officeart/2018/2/layout/IconLabelList"/>
    <dgm:cxn modelId="{2B36CB46-A5AA-45C4-94AC-70B9FCA4A9EF}" type="presOf" srcId="{06D838FE-B29A-46DD-9CCA-63AA09AE5958}" destId="{E2A01B64-33C8-4C2C-8A79-9A295B5C9684}" srcOrd="0" destOrd="0" presId="urn:microsoft.com/office/officeart/2018/2/layout/IconLabelList"/>
    <dgm:cxn modelId="{1751E049-6E7C-46FF-B558-336A3DF31738}" type="presOf" srcId="{76DF0E34-A823-4D55-83B8-AB05FD1913BC}" destId="{B3E37E1B-FE04-4299-838F-FCF78AA6848E}" srcOrd="0" destOrd="0" presId="urn:microsoft.com/office/officeart/2018/2/layout/IconLabelList"/>
    <dgm:cxn modelId="{C90DCA92-932D-40F2-B50A-95CD2E25B8DE}" srcId="{06D838FE-B29A-46DD-9CCA-63AA09AE5958}" destId="{76DF0E34-A823-4D55-83B8-AB05FD1913BC}" srcOrd="2" destOrd="0" parTransId="{97B8C5DC-19CD-49CA-8C91-EB4E271B2257}" sibTransId="{96508461-20F4-4B50-9534-D1725F6BAECF}"/>
    <dgm:cxn modelId="{6C2FC2D9-C3D8-428D-AB49-02EE75D83A54}" srcId="{06D838FE-B29A-46DD-9CCA-63AA09AE5958}" destId="{F3F96F0A-33D5-4B38-993C-9DCCAE8593E2}" srcOrd="0" destOrd="0" parTransId="{229E9A67-917C-4793-9221-C0D58D3E6DAF}" sibTransId="{B658B94F-AD34-49F8-AB66-0BBB50314924}"/>
    <dgm:cxn modelId="{122120FA-112D-4ACE-82F7-60342DDAF4E2}" type="presOf" srcId="{F3F96F0A-33D5-4B38-993C-9DCCAE8593E2}" destId="{ED762C5E-2A8E-4A9B-8EAF-3CFEE24B7F2A}" srcOrd="0" destOrd="0" presId="urn:microsoft.com/office/officeart/2018/2/layout/IconLabelList"/>
    <dgm:cxn modelId="{76B448A5-E3FF-4571-8FD6-C5296A8558E3}" type="presParOf" srcId="{E2A01B64-33C8-4C2C-8A79-9A295B5C9684}" destId="{B93BB5A2-F75D-47B8-A00B-95C3D89BEB4B}" srcOrd="0" destOrd="0" presId="urn:microsoft.com/office/officeart/2018/2/layout/IconLabelList"/>
    <dgm:cxn modelId="{D3E86050-5D97-45AB-94DA-485A36849D3B}" type="presParOf" srcId="{B93BB5A2-F75D-47B8-A00B-95C3D89BEB4B}" destId="{09E2F188-7C30-4C37-95C9-84823BE640CC}" srcOrd="0" destOrd="0" presId="urn:microsoft.com/office/officeart/2018/2/layout/IconLabelList"/>
    <dgm:cxn modelId="{6E8BFA24-A0C8-4E6D-AE8D-8BB2582160FA}" type="presParOf" srcId="{B93BB5A2-F75D-47B8-A00B-95C3D89BEB4B}" destId="{96658676-A4A0-4023-8A69-8C6FB3402282}" srcOrd="1" destOrd="0" presId="urn:microsoft.com/office/officeart/2018/2/layout/IconLabelList"/>
    <dgm:cxn modelId="{F84816B7-B35F-4920-A1C3-6F3F48704909}" type="presParOf" srcId="{B93BB5A2-F75D-47B8-A00B-95C3D89BEB4B}" destId="{ED762C5E-2A8E-4A9B-8EAF-3CFEE24B7F2A}" srcOrd="2" destOrd="0" presId="urn:microsoft.com/office/officeart/2018/2/layout/IconLabelList"/>
    <dgm:cxn modelId="{39F948A6-D637-485D-A9F4-FFFFBC287928}" type="presParOf" srcId="{E2A01B64-33C8-4C2C-8A79-9A295B5C9684}" destId="{23BC5C8C-512D-43CA-A59C-D06693719F1B}" srcOrd="1" destOrd="0" presId="urn:microsoft.com/office/officeart/2018/2/layout/IconLabelList"/>
    <dgm:cxn modelId="{F2A28F29-E26E-4F84-A3E0-D11B12D405D9}" type="presParOf" srcId="{E2A01B64-33C8-4C2C-8A79-9A295B5C9684}" destId="{8D7C0A7C-FC9C-4032-B721-C8CC042FF173}" srcOrd="2" destOrd="0" presId="urn:microsoft.com/office/officeart/2018/2/layout/IconLabelList"/>
    <dgm:cxn modelId="{F395FBB2-E01D-4BC4-8BF2-6BC2A1279E2A}" type="presParOf" srcId="{8D7C0A7C-FC9C-4032-B721-C8CC042FF173}" destId="{C3CAD10F-294F-4439-AFF8-9F9CF3F979DC}" srcOrd="0" destOrd="0" presId="urn:microsoft.com/office/officeart/2018/2/layout/IconLabelList"/>
    <dgm:cxn modelId="{BBAB6D41-82E1-48CE-9354-23920D6534D8}" type="presParOf" srcId="{8D7C0A7C-FC9C-4032-B721-C8CC042FF173}" destId="{7FA2B3E7-1254-4FFC-83BD-5CC36C6D698A}" srcOrd="1" destOrd="0" presId="urn:microsoft.com/office/officeart/2018/2/layout/IconLabelList"/>
    <dgm:cxn modelId="{DDF0C0F5-6338-41FE-9EC0-5E0697342808}" type="presParOf" srcId="{8D7C0A7C-FC9C-4032-B721-C8CC042FF173}" destId="{82B24DA0-5C6F-4D8C-BA34-B69EE4A5482E}" srcOrd="2" destOrd="0" presId="urn:microsoft.com/office/officeart/2018/2/layout/IconLabelList"/>
    <dgm:cxn modelId="{924FD38B-F590-41EE-82D6-5C1C7E05D0DF}" type="presParOf" srcId="{E2A01B64-33C8-4C2C-8A79-9A295B5C9684}" destId="{CBDD3289-13C0-4305-A8F3-01DD6C116322}" srcOrd="3" destOrd="0" presId="urn:microsoft.com/office/officeart/2018/2/layout/IconLabelList"/>
    <dgm:cxn modelId="{49B1ED59-882C-44E0-81E9-FDE34E569F69}" type="presParOf" srcId="{E2A01B64-33C8-4C2C-8A79-9A295B5C9684}" destId="{EB8507DF-867C-45F2-8C79-3CB335AB1988}" srcOrd="4" destOrd="0" presId="urn:microsoft.com/office/officeart/2018/2/layout/IconLabelList"/>
    <dgm:cxn modelId="{6B67BDA3-B93B-4C96-B5F4-7164A466DD5B}" type="presParOf" srcId="{EB8507DF-867C-45F2-8C79-3CB335AB1988}" destId="{54F5E2F6-62C1-4937-A587-2A9C930E880A}" srcOrd="0" destOrd="0" presId="urn:microsoft.com/office/officeart/2018/2/layout/IconLabelList"/>
    <dgm:cxn modelId="{1AA57621-CA2E-4D9D-9B50-669A2897E60F}" type="presParOf" srcId="{EB8507DF-867C-45F2-8C79-3CB335AB1988}" destId="{496A3BB3-0D8A-4349-B335-C0267AD1771E}" srcOrd="1" destOrd="0" presId="urn:microsoft.com/office/officeart/2018/2/layout/IconLabelList"/>
    <dgm:cxn modelId="{6354A847-7930-403A-986C-6747BDC2E2EB}" type="presParOf" srcId="{EB8507DF-867C-45F2-8C79-3CB335AB1988}" destId="{B3E37E1B-FE04-4299-838F-FCF78AA6848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7A23AC-AEFD-411A-B9BB-0117FFEC373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C0A7DDD-1441-4DDC-B9E8-27EB1CBECD44}">
      <dgm:prSet/>
      <dgm:spPr/>
      <dgm:t>
        <a:bodyPr/>
        <a:lstStyle/>
        <a:p>
          <a:r>
            <a:rPr lang="en-US" dirty="0"/>
            <a:t>The physician can </a:t>
          </a:r>
          <a:r>
            <a:rPr lang="en-US" i="1" dirty="0"/>
            <a:t>directly control</a:t>
          </a:r>
          <a:r>
            <a:rPr lang="en-US" dirty="0"/>
            <a:t> what information is disclosed to the patient</a:t>
          </a:r>
        </a:p>
      </dgm:t>
    </dgm:pt>
    <dgm:pt modelId="{65AA0697-0A5B-43ED-B605-FCB211F3D8E2}" type="parTrans" cxnId="{6AC429B9-6A54-4798-9569-C71EFC39AE92}">
      <dgm:prSet/>
      <dgm:spPr/>
      <dgm:t>
        <a:bodyPr/>
        <a:lstStyle/>
        <a:p>
          <a:endParaRPr lang="en-US"/>
        </a:p>
      </dgm:t>
    </dgm:pt>
    <dgm:pt modelId="{BF6FB1E0-533F-4431-B226-2B21456D40FB}" type="sibTrans" cxnId="{6AC429B9-6A54-4798-9569-C71EFC39AE92}">
      <dgm:prSet/>
      <dgm:spPr/>
      <dgm:t>
        <a:bodyPr/>
        <a:lstStyle/>
        <a:p>
          <a:endParaRPr lang="en-US"/>
        </a:p>
      </dgm:t>
    </dgm:pt>
    <dgm:pt modelId="{47AEBAD1-9B6B-4CA6-8577-DE8950D4F9B6}">
      <dgm:prSet/>
      <dgm:spPr/>
      <dgm:t>
        <a:bodyPr/>
        <a:lstStyle/>
        <a:p>
          <a:r>
            <a:rPr lang="en-US" dirty="0"/>
            <a:t>The physician can </a:t>
          </a:r>
          <a:r>
            <a:rPr lang="en-US" i="1" dirty="0"/>
            <a:t>personally</a:t>
          </a:r>
          <a:r>
            <a:rPr lang="en-US" dirty="0"/>
            <a:t> answer questions raised by the patient</a:t>
          </a:r>
        </a:p>
      </dgm:t>
    </dgm:pt>
    <dgm:pt modelId="{008AE53C-2005-4AC1-85B8-347774118AED}" type="parTrans" cxnId="{E5AA5CB7-29D9-4951-BC3E-A8A404FC63F3}">
      <dgm:prSet/>
      <dgm:spPr/>
      <dgm:t>
        <a:bodyPr/>
        <a:lstStyle/>
        <a:p>
          <a:endParaRPr lang="en-US"/>
        </a:p>
      </dgm:t>
    </dgm:pt>
    <dgm:pt modelId="{BA99140E-B314-434E-BA58-3CCBCA2369B7}" type="sibTrans" cxnId="{E5AA5CB7-29D9-4951-BC3E-A8A404FC63F3}">
      <dgm:prSet/>
      <dgm:spPr/>
      <dgm:t>
        <a:bodyPr/>
        <a:lstStyle/>
        <a:p>
          <a:endParaRPr lang="en-US"/>
        </a:p>
      </dgm:t>
    </dgm:pt>
    <dgm:pt modelId="{6BD31508-6AE4-4FFE-840D-7B035C4D324E}">
      <dgm:prSet/>
      <dgm:spPr/>
      <dgm:t>
        <a:bodyPr/>
        <a:lstStyle/>
        <a:p>
          <a:r>
            <a:rPr lang="en-US" dirty="0"/>
            <a:t>(this avoids piecemeal discussion with a Resident acting as an intermediary or go-between)</a:t>
          </a:r>
        </a:p>
      </dgm:t>
    </dgm:pt>
    <dgm:pt modelId="{6F75D01A-362A-4353-BE15-8E9B713A5F9B}" type="parTrans" cxnId="{3FFA60F8-C3D0-4F62-8D85-7375ECD012DB}">
      <dgm:prSet/>
      <dgm:spPr/>
      <dgm:t>
        <a:bodyPr/>
        <a:lstStyle/>
        <a:p>
          <a:endParaRPr lang="en-US"/>
        </a:p>
      </dgm:t>
    </dgm:pt>
    <dgm:pt modelId="{14A514F8-A02E-4DB3-AB04-D4EAC56ACD0A}" type="sibTrans" cxnId="{3FFA60F8-C3D0-4F62-8D85-7375ECD012DB}">
      <dgm:prSet/>
      <dgm:spPr/>
      <dgm:t>
        <a:bodyPr/>
        <a:lstStyle/>
        <a:p>
          <a:endParaRPr lang="en-US"/>
        </a:p>
      </dgm:t>
    </dgm:pt>
    <dgm:pt modelId="{DBE4ADBB-4024-4F9C-95DF-5AE9BD26605C}">
      <dgm:prSet/>
      <dgm:spPr/>
      <dgm:t>
        <a:bodyPr/>
        <a:lstStyle/>
        <a:p>
          <a:r>
            <a:rPr lang="en-US" dirty="0"/>
            <a:t>The physician can </a:t>
          </a:r>
          <a:r>
            <a:rPr lang="en-US" i="1" dirty="0"/>
            <a:t>personally</a:t>
          </a:r>
          <a:r>
            <a:rPr lang="en-US" dirty="0"/>
            <a:t> document the specific risks and benefits discussed with the patient in the context of obtaining informed consent.</a:t>
          </a:r>
        </a:p>
      </dgm:t>
    </dgm:pt>
    <dgm:pt modelId="{DB76CD30-F287-4705-A642-EE0C62F3ACF2}" type="parTrans" cxnId="{CC9FD2DD-F4DB-41BE-B21B-9C10BD21370A}">
      <dgm:prSet/>
      <dgm:spPr/>
      <dgm:t>
        <a:bodyPr/>
        <a:lstStyle/>
        <a:p>
          <a:endParaRPr lang="en-US"/>
        </a:p>
      </dgm:t>
    </dgm:pt>
    <dgm:pt modelId="{821E3FE5-096C-451D-8968-8F46A5FEF7C5}" type="sibTrans" cxnId="{CC9FD2DD-F4DB-41BE-B21B-9C10BD21370A}">
      <dgm:prSet/>
      <dgm:spPr/>
      <dgm:t>
        <a:bodyPr/>
        <a:lstStyle/>
        <a:p>
          <a:endParaRPr lang="en-US"/>
        </a:p>
      </dgm:t>
    </dgm:pt>
    <dgm:pt modelId="{07980946-CFDF-43A3-8CA5-44817B78DE49}" type="pres">
      <dgm:prSet presAssocID="{F57A23AC-AEFD-411A-B9BB-0117FFEC3730}" presName="root" presStyleCnt="0">
        <dgm:presLayoutVars>
          <dgm:dir/>
          <dgm:resizeHandles val="exact"/>
        </dgm:presLayoutVars>
      </dgm:prSet>
      <dgm:spPr/>
    </dgm:pt>
    <dgm:pt modelId="{5A22DC03-E76D-4D8B-9067-66CD28F171D7}" type="pres">
      <dgm:prSet presAssocID="{DC0A7DDD-1441-4DDC-B9E8-27EB1CBECD44}" presName="compNode" presStyleCnt="0"/>
      <dgm:spPr/>
    </dgm:pt>
    <dgm:pt modelId="{E2EDA4ED-B48D-48F5-9285-6E0A03E58D6C}" type="pres">
      <dgm:prSet presAssocID="{DC0A7DDD-1441-4DDC-B9E8-27EB1CBECD44}" presName="bgRect" presStyleLbl="bgShp" presStyleIdx="0" presStyleCnt="3"/>
      <dgm:spPr/>
    </dgm:pt>
    <dgm:pt modelId="{EC861D70-65AF-4341-A1B4-26C6C784DE9D}" type="pres">
      <dgm:prSet presAssocID="{DC0A7DDD-1441-4DDC-B9E8-27EB1CBECD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B4316D0F-9BD1-4238-A9FA-5321F5879FA0}" type="pres">
      <dgm:prSet presAssocID="{DC0A7DDD-1441-4DDC-B9E8-27EB1CBECD44}" presName="spaceRect" presStyleCnt="0"/>
      <dgm:spPr/>
    </dgm:pt>
    <dgm:pt modelId="{1784AD71-77E2-4D4D-A16A-CBDA1EDB3C15}" type="pres">
      <dgm:prSet presAssocID="{DC0A7DDD-1441-4DDC-B9E8-27EB1CBECD44}" presName="parTx" presStyleLbl="revTx" presStyleIdx="0" presStyleCnt="4">
        <dgm:presLayoutVars>
          <dgm:chMax val="0"/>
          <dgm:chPref val="0"/>
        </dgm:presLayoutVars>
      </dgm:prSet>
      <dgm:spPr/>
    </dgm:pt>
    <dgm:pt modelId="{E806D2CD-E5E7-45EF-B70E-998A2B334DA2}" type="pres">
      <dgm:prSet presAssocID="{BF6FB1E0-533F-4431-B226-2B21456D40FB}" presName="sibTrans" presStyleCnt="0"/>
      <dgm:spPr/>
    </dgm:pt>
    <dgm:pt modelId="{77454FAE-9C87-4CA4-9E4C-CCD23E235916}" type="pres">
      <dgm:prSet presAssocID="{47AEBAD1-9B6B-4CA6-8577-DE8950D4F9B6}" presName="compNode" presStyleCnt="0"/>
      <dgm:spPr/>
    </dgm:pt>
    <dgm:pt modelId="{E0E13AF8-4AC4-48AE-BF23-35AC1F7AEE7F}" type="pres">
      <dgm:prSet presAssocID="{47AEBAD1-9B6B-4CA6-8577-DE8950D4F9B6}" presName="bgRect" presStyleLbl="bgShp" presStyleIdx="1" presStyleCnt="3"/>
      <dgm:spPr/>
    </dgm:pt>
    <dgm:pt modelId="{4A695EE8-6346-4FE3-A2CD-0D621D4B14D5}" type="pres">
      <dgm:prSet presAssocID="{47AEBAD1-9B6B-4CA6-8577-DE8950D4F9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0802FC22-0123-4969-B47B-27F0A4408B20}" type="pres">
      <dgm:prSet presAssocID="{47AEBAD1-9B6B-4CA6-8577-DE8950D4F9B6}" presName="spaceRect" presStyleCnt="0"/>
      <dgm:spPr/>
    </dgm:pt>
    <dgm:pt modelId="{44D8A1FF-BA9A-478D-86FD-96F4C6F5764A}" type="pres">
      <dgm:prSet presAssocID="{47AEBAD1-9B6B-4CA6-8577-DE8950D4F9B6}" presName="parTx" presStyleLbl="revTx" presStyleIdx="1" presStyleCnt="4">
        <dgm:presLayoutVars>
          <dgm:chMax val="0"/>
          <dgm:chPref val="0"/>
        </dgm:presLayoutVars>
      </dgm:prSet>
      <dgm:spPr/>
    </dgm:pt>
    <dgm:pt modelId="{4545D8E1-FAAE-4B8E-A9E3-C54186AB5355}" type="pres">
      <dgm:prSet presAssocID="{47AEBAD1-9B6B-4CA6-8577-DE8950D4F9B6}" presName="desTx" presStyleLbl="revTx" presStyleIdx="2" presStyleCnt="4">
        <dgm:presLayoutVars/>
      </dgm:prSet>
      <dgm:spPr/>
    </dgm:pt>
    <dgm:pt modelId="{6CFA1487-6CD2-4C68-9079-6F7189C17A38}" type="pres">
      <dgm:prSet presAssocID="{BA99140E-B314-434E-BA58-3CCBCA2369B7}" presName="sibTrans" presStyleCnt="0"/>
      <dgm:spPr/>
    </dgm:pt>
    <dgm:pt modelId="{41C34B55-AD71-4184-A3EC-8F0E3167BCA4}" type="pres">
      <dgm:prSet presAssocID="{DBE4ADBB-4024-4F9C-95DF-5AE9BD26605C}" presName="compNode" presStyleCnt="0"/>
      <dgm:spPr/>
    </dgm:pt>
    <dgm:pt modelId="{D916848E-16E8-45CD-AC71-BE6BD7573CC4}" type="pres">
      <dgm:prSet presAssocID="{DBE4ADBB-4024-4F9C-95DF-5AE9BD26605C}" presName="bgRect" presStyleLbl="bgShp" presStyleIdx="2" presStyleCnt="3"/>
      <dgm:spPr/>
    </dgm:pt>
    <dgm:pt modelId="{5EE98FD3-EFBF-4165-BEE5-579B73D6C9FF}" type="pres">
      <dgm:prSet presAssocID="{DBE4ADBB-4024-4F9C-95DF-5AE9BD2660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65A11DE6-54E2-4FEC-B0ED-B357AE39832D}" type="pres">
      <dgm:prSet presAssocID="{DBE4ADBB-4024-4F9C-95DF-5AE9BD26605C}" presName="spaceRect" presStyleCnt="0"/>
      <dgm:spPr/>
    </dgm:pt>
    <dgm:pt modelId="{86B92DDC-B33A-4CE3-9D86-4621F88706CD}" type="pres">
      <dgm:prSet presAssocID="{DBE4ADBB-4024-4F9C-95DF-5AE9BD26605C}" presName="parTx" presStyleLbl="revTx" presStyleIdx="3" presStyleCnt="4">
        <dgm:presLayoutVars>
          <dgm:chMax val="0"/>
          <dgm:chPref val="0"/>
        </dgm:presLayoutVars>
      </dgm:prSet>
      <dgm:spPr/>
    </dgm:pt>
  </dgm:ptLst>
  <dgm:cxnLst>
    <dgm:cxn modelId="{7E02E000-E981-495D-AE31-A69CE67FD51F}" type="presOf" srcId="{DC0A7DDD-1441-4DDC-B9E8-27EB1CBECD44}" destId="{1784AD71-77E2-4D4D-A16A-CBDA1EDB3C15}" srcOrd="0" destOrd="0" presId="urn:microsoft.com/office/officeart/2018/2/layout/IconVerticalSolidList"/>
    <dgm:cxn modelId="{EC45EE2B-AB5B-49A3-8BD9-3A27B0EC3AE7}" type="presOf" srcId="{DBE4ADBB-4024-4F9C-95DF-5AE9BD26605C}" destId="{86B92DDC-B33A-4CE3-9D86-4621F88706CD}" srcOrd="0" destOrd="0" presId="urn:microsoft.com/office/officeart/2018/2/layout/IconVerticalSolidList"/>
    <dgm:cxn modelId="{5AE4FB46-739B-4CE7-8478-0EBCA0D296D8}" type="presOf" srcId="{6BD31508-6AE4-4FFE-840D-7B035C4D324E}" destId="{4545D8E1-FAAE-4B8E-A9E3-C54186AB5355}" srcOrd="0" destOrd="0" presId="urn:microsoft.com/office/officeart/2018/2/layout/IconVerticalSolidList"/>
    <dgm:cxn modelId="{E5AA5CB7-29D9-4951-BC3E-A8A404FC63F3}" srcId="{F57A23AC-AEFD-411A-B9BB-0117FFEC3730}" destId="{47AEBAD1-9B6B-4CA6-8577-DE8950D4F9B6}" srcOrd="1" destOrd="0" parTransId="{008AE53C-2005-4AC1-85B8-347774118AED}" sibTransId="{BA99140E-B314-434E-BA58-3CCBCA2369B7}"/>
    <dgm:cxn modelId="{6AC429B9-6A54-4798-9569-C71EFC39AE92}" srcId="{F57A23AC-AEFD-411A-B9BB-0117FFEC3730}" destId="{DC0A7DDD-1441-4DDC-B9E8-27EB1CBECD44}" srcOrd="0" destOrd="0" parTransId="{65AA0697-0A5B-43ED-B605-FCB211F3D8E2}" sibTransId="{BF6FB1E0-533F-4431-B226-2B21456D40FB}"/>
    <dgm:cxn modelId="{91A75CC5-E5A9-40FF-A338-F50A6FCEF157}" type="presOf" srcId="{F57A23AC-AEFD-411A-B9BB-0117FFEC3730}" destId="{07980946-CFDF-43A3-8CA5-44817B78DE49}" srcOrd="0" destOrd="0" presId="urn:microsoft.com/office/officeart/2018/2/layout/IconVerticalSolidList"/>
    <dgm:cxn modelId="{CC9FD2DD-F4DB-41BE-B21B-9C10BD21370A}" srcId="{F57A23AC-AEFD-411A-B9BB-0117FFEC3730}" destId="{DBE4ADBB-4024-4F9C-95DF-5AE9BD26605C}" srcOrd="2" destOrd="0" parTransId="{DB76CD30-F287-4705-A642-EE0C62F3ACF2}" sibTransId="{821E3FE5-096C-451D-8968-8F46A5FEF7C5}"/>
    <dgm:cxn modelId="{3FFA60F8-C3D0-4F62-8D85-7375ECD012DB}" srcId="{47AEBAD1-9B6B-4CA6-8577-DE8950D4F9B6}" destId="{6BD31508-6AE4-4FFE-840D-7B035C4D324E}" srcOrd="0" destOrd="0" parTransId="{6F75D01A-362A-4353-BE15-8E9B713A5F9B}" sibTransId="{14A514F8-A02E-4DB3-AB04-D4EAC56ACD0A}"/>
    <dgm:cxn modelId="{98A7ABFB-07DD-46A8-A38E-4EF9FCB91A6B}" type="presOf" srcId="{47AEBAD1-9B6B-4CA6-8577-DE8950D4F9B6}" destId="{44D8A1FF-BA9A-478D-86FD-96F4C6F5764A}" srcOrd="0" destOrd="0" presId="urn:microsoft.com/office/officeart/2018/2/layout/IconVerticalSolidList"/>
    <dgm:cxn modelId="{451550CF-EC78-46CF-8775-2713EB6496E0}" type="presParOf" srcId="{07980946-CFDF-43A3-8CA5-44817B78DE49}" destId="{5A22DC03-E76D-4D8B-9067-66CD28F171D7}" srcOrd="0" destOrd="0" presId="urn:microsoft.com/office/officeart/2018/2/layout/IconVerticalSolidList"/>
    <dgm:cxn modelId="{8BAD1F35-1749-4B07-980E-0AFF8E329A85}" type="presParOf" srcId="{5A22DC03-E76D-4D8B-9067-66CD28F171D7}" destId="{E2EDA4ED-B48D-48F5-9285-6E0A03E58D6C}" srcOrd="0" destOrd="0" presId="urn:microsoft.com/office/officeart/2018/2/layout/IconVerticalSolidList"/>
    <dgm:cxn modelId="{6C8ED3C3-50A5-48DD-A70E-602252AA38DD}" type="presParOf" srcId="{5A22DC03-E76D-4D8B-9067-66CD28F171D7}" destId="{EC861D70-65AF-4341-A1B4-26C6C784DE9D}" srcOrd="1" destOrd="0" presId="urn:microsoft.com/office/officeart/2018/2/layout/IconVerticalSolidList"/>
    <dgm:cxn modelId="{1DE0C717-091C-4FE7-92A8-BFAFACEB145E}" type="presParOf" srcId="{5A22DC03-E76D-4D8B-9067-66CD28F171D7}" destId="{B4316D0F-9BD1-4238-A9FA-5321F5879FA0}" srcOrd="2" destOrd="0" presId="urn:microsoft.com/office/officeart/2018/2/layout/IconVerticalSolidList"/>
    <dgm:cxn modelId="{2E993B06-89CD-4E26-9FFD-A726B628BA48}" type="presParOf" srcId="{5A22DC03-E76D-4D8B-9067-66CD28F171D7}" destId="{1784AD71-77E2-4D4D-A16A-CBDA1EDB3C15}" srcOrd="3" destOrd="0" presId="urn:microsoft.com/office/officeart/2018/2/layout/IconVerticalSolidList"/>
    <dgm:cxn modelId="{640D2B15-124F-4F68-A7B6-2930F3EB0729}" type="presParOf" srcId="{07980946-CFDF-43A3-8CA5-44817B78DE49}" destId="{E806D2CD-E5E7-45EF-B70E-998A2B334DA2}" srcOrd="1" destOrd="0" presId="urn:microsoft.com/office/officeart/2018/2/layout/IconVerticalSolidList"/>
    <dgm:cxn modelId="{FE8D96F0-2673-4E2E-B05A-E7B8703C1451}" type="presParOf" srcId="{07980946-CFDF-43A3-8CA5-44817B78DE49}" destId="{77454FAE-9C87-4CA4-9E4C-CCD23E235916}" srcOrd="2" destOrd="0" presId="urn:microsoft.com/office/officeart/2018/2/layout/IconVerticalSolidList"/>
    <dgm:cxn modelId="{705D2E57-DAA4-42D7-A616-30AC2AE36405}" type="presParOf" srcId="{77454FAE-9C87-4CA4-9E4C-CCD23E235916}" destId="{E0E13AF8-4AC4-48AE-BF23-35AC1F7AEE7F}" srcOrd="0" destOrd="0" presId="urn:microsoft.com/office/officeart/2018/2/layout/IconVerticalSolidList"/>
    <dgm:cxn modelId="{0F21FC08-D9C6-45B1-A16E-6414603356BD}" type="presParOf" srcId="{77454FAE-9C87-4CA4-9E4C-CCD23E235916}" destId="{4A695EE8-6346-4FE3-A2CD-0D621D4B14D5}" srcOrd="1" destOrd="0" presId="urn:microsoft.com/office/officeart/2018/2/layout/IconVerticalSolidList"/>
    <dgm:cxn modelId="{F5686544-5DF9-4B68-B4E9-D0E9F690822B}" type="presParOf" srcId="{77454FAE-9C87-4CA4-9E4C-CCD23E235916}" destId="{0802FC22-0123-4969-B47B-27F0A4408B20}" srcOrd="2" destOrd="0" presId="urn:microsoft.com/office/officeart/2018/2/layout/IconVerticalSolidList"/>
    <dgm:cxn modelId="{DC3D1ED3-C732-4487-9DE8-F0EDFE2E2371}" type="presParOf" srcId="{77454FAE-9C87-4CA4-9E4C-CCD23E235916}" destId="{44D8A1FF-BA9A-478D-86FD-96F4C6F5764A}" srcOrd="3" destOrd="0" presId="urn:microsoft.com/office/officeart/2018/2/layout/IconVerticalSolidList"/>
    <dgm:cxn modelId="{7ED17B3C-81B1-44ED-AA90-2FAB2885F312}" type="presParOf" srcId="{77454FAE-9C87-4CA4-9E4C-CCD23E235916}" destId="{4545D8E1-FAAE-4B8E-A9E3-C54186AB5355}" srcOrd="4" destOrd="0" presId="urn:microsoft.com/office/officeart/2018/2/layout/IconVerticalSolidList"/>
    <dgm:cxn modelId="{91146689-B38F-4451-B5C7-7B7A540D7710}" type="presParOf" srcId="{07980946-CFDF-43A3-8CA5-44817B78DE49}" destId="{6CFA1487-6CD2-4C68-9079-6F7189C17A38}" srcOrd="3" destOrd="0" presId="urn:microsoft.com/office/officeart/2018/2/layout/IconVerticalSolidList"/>
    <dgm:cxn modelId="{62042C7B-D7A1-46FB-BF72-293E0B088538}" type="presParOf" srcId="{07980946-CFDF-43A3-8CA5-44817B78DE49}" destId="{41C34B55-AD71-4184-A3EC-8F0E3167BCA4}" srcOrd="4" destOrd="0" presId="urn:microsoft.com/office/officeart/2018/2/layout/IconVerticalSolidList"/>
    <dgm:cxn modelId="{CF2BA728-831D-43A6-A35C-41FCB827E8A0}" type="presParOf" srcId="{41C34B55-AD71-4184-A3EC-8F0E3167BCA4}" destId="{D916848E-16E8-45CD-AC71-BE6BD7573CC4}" srcOrd="0" destOrd="0" presId="urn:microsoft.com/office/officeart/2018/2/layout/IconVerticalSolidList"/>
    <dgm:cxn modelId="{99B76FFC-61EA-4824-A4FD-EE9C1ED420F1}" type="presParOf" srcId="{41C34B55-AD71-4184-A3EC-8F0E3167BCA4}" destId="{5EE98FD3-EFBF-4165-BEE5-579B73D6C9FF}" srcOrd="1" destOrd="0" presId="urn:microsoft.com/office/officeart/2018/2/layout/IconVerticalSolidList"/>
    <dgm:cxn modelId="{90B18C64-B909-4008-B864-ED3A076B9188}" type="presParOf" srcId="{41C34B55-AD71-4184-A3EC-8F0E3167BCA4}" destId="{65A11DE6-54E2-4FEC-B0ED-B357AE39832D}" srcOrd="2" destOrd="0" presId="urn:microsoft.com/office/officeart/2018/2/layout/IconVerticalSolidList"/>
    <dgm:cxn modelId="{9F7F5536-8688-40B6-B0E4-AE504721AD50}" type="presParOf" srcId="{41C34B55-AD71-4184-A3EC-8F0E3167BCA4}" destId="{86B92DDC-B33A-4CE3-9D86-4621F88706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B641BA-A39B-4678-9C52-67EDBF2B583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DAD9EBD-D51D-4559-BF3C-3C11BD140AC0}">
      <dgm:prSet/>
      <dgm:spPr/>
      <dgm:t>
        <a:bodyPr/>
        <a:lstStyle/>
        <a:p>
          <a:r>
            <a:rPr lang="en-US" dirty="0"/>
            <a:t>At deposition, the PCP testified that he received a copy of the 9/17/22 CXR report at the time of the appendectomy, he reviewed it and it was filed in the patient’s chart.  He testified that it was his expectation that the ordering physician or ED attending physician would have acted upon the results.</a:t>
          </a:r>
        </a:p>
      </dgm:t>
    </dgm:pt>
    <dgm:pt modelId="{87005DB5-83DC-4952-A236-C02B50690F7F}" type="parTrans" cxnId="{969E2EF2-9242-4C3F-8272-629BE70229CF}">
      <dgm:prSet/>
      <dgm:spPr/>
      <dgm:t>
        <a:bodyPr/>
        <a:lstStyle/>
        <a:p>
          <a:endParaRPr lang="en-US"/>
        </a:p>
      </dgm:t>
    </dgm:pt>
    <dgm:pt modelId="{A037AC63-282A-4479-B27D-71B3871FEF30}" type="sibTrans" cxnId="{969E2EF2-9242-4C3F-8272-629BE70229CF}">
      <dgm:prSet/>
      <dgm:spPr/>
      <dgm:t>
        <a:bodyPr/>
        <a:lstStyle/>
        <a:p>
          <a:endParaRPr lang="en-US"/>
        </a:p>
      </dgm:t>
    </dgm:pt>
    <dgm:pt modelId="{64D31F53-2DA6-4E07-B7A4-3F5729508E6E}">
      <dgm:prSet/>
      <dgm:spPr/>
      <dgm:t>
        <a:bodyPr/>
        <a:lstStyle/>
        <a:p>
          <a:r>
            <a:rPr lang="en-US"/>
            <a:t>He further stated that he would have expected to have been contacted or notified if the expectation was that he needed to follow up on this issue.</a:t>
          </a:r>
        </a:p>
      </dgm:t>
    </dgm:pt>
    <dgm:pt modelId="{28E2103C-5075-485C-8C3D-E96937246B2E}" type="parTrans" cxnId="{5C1CBCD4-AF84-4102-A34B-CF617F1D3D50}">
      <dgm:prSet/>
      <dgm:spPr/>
      <dgm:t>
        <a:bodyPr/>
        <a:lstStyle/>
        <a:p>
          <a:endParaRPr lang="en-US"/>
        </a:p>
      </dgm:t>
    </dgm:pt>
    <dgm:pt modelId="{7FFB1EE6-B144-4214-89DC-74D5A571850B}" type="sibTrans" cxnId="{5C1CBCD4-AF84-4102-A34B-CF617F1D3D50}">
      <dgm:prSet/>
      <dgm:spPr/>
      <dgm:t>
        <a:bodyPr/>
        <a:lstStyle/>
        <a:p>
          <a:endParaRPr lang="en-US"/>
        </a:p>
      </dgm:t>
    </dgm:pt>
    <dgm:pt modelId="{80A7BC36-632C-4AC7-87ED-0E2A906FE028}">
      <dgm:prSet/>
      <dgm:spPr/>
      <dgm:t>
        <a:bodyPr/>
        <a:lstStyle/>
        <a:p>
          <a:r>
            <a:rPr lang="en-US"/>
            <a:t>The x-ray report did not indicate any particular concern on the part of the radiologist.</a:t>
          </a:r>
        </a:p>
      </dgm:t>
    </dgm:pt>
    <dgm:pt modelId="{93BF9DCC-6A2F-4200-8816-26E20837EB74}" type="parTrans" cxnId="{30B6EC04-FE1A-42CD-A4B4-A47564F95873}">
      <dgm:prSet/>
      <dgm:spPr/>
      <dgm:t>
        <a:bodyPr/>
        <a:lstStyle/>
        <a:p>
          <a:endParaRPr lang="en-US"/>
        </a:p>
      </dgm:t>
    </dgm:pt>
    <dgm:pt modelId="{A4DB799A-47C6-42EE-889A-9E6AD5005ACB}" type="sibTrans" cxnId="{30B6EC04-FE1A-42CD-A4B4-A47564F95873}">
      <dgm:prSet/>
      <dgm:spPr/>
      <dgm:t>
        <a:bodyPr/>
        <a:lstStyle/>
        <a:p>
          <a:endParaRPr lang="en-US"/>
        </a:p>
      </dgm:t>
    </dgm:pt>
    <dgm:pt modelId="{44719797-A4F4-4D06-B9EC-F142CEA9BAFF}" type="pres">
      <dgm:prSet presAssocID="{7FB641BA-A39B-4678-9C52-67EDBF2B583E}" presName="linear" presStyleCnt="0">
        <dgm:presLayoutVars>
          <dgm:animLvl val="lvl"/>
          <dgm:resizeHandles val="exact"/>
        </dgm:presLayoutVars>
      </dgm:prSet>
      <dgm:spPr/>
    </dgm:pt>
    <dgm:pt modelId="{F68E498C-516E-422A-9D59-A70E30ACB735}" type="pres">
      <dgm:prSet presAssocID="{BDAD9EBD-D51D-4559-BF3C-3C11BD140AC0}" presName="parentText" presStyleLbl="node1" presStyleIdx="0" presStyleCnt="3">
        <dgm:presLayoutVars>
          <dgm:chMax val="0"/>
          <dgm:bulletEnabled val="1"/>
        </dgm:presLayoutVars>
      </dgm:prSet>
      <dgm:spPr/>
    </dgm:pt>
    <dgm:pt modelId="{513780EB-DA9B-4EDE-83B0-ED9F884E4AC1}" type="pres">
      <dgm:prSet presAssocID="{A037AC63-282A-4479-B27D-71B3871FEF30}" presName="spacer" presStyleCnt="0"/>
      <dgm:spPr/>
    </dgm:pt>
    <dgm:pt modelId="{A48495EC-1A16-405A-8120-5533F482E806}" type="pres">
      <dgm:prSet presAssocID="{64D31F53-2DA6-4E07-B7A4-3F5729508E6E}" presName="parentText" presStyleLbl="node1" presStyleIdx="1" presStyleCnt="3">
        <dgm:presLayoutVars>
          <dgm:chMax val="0"/>
          <dgm:bulletEnabled val="1"/>
        </dgm:presLayoutVars>
      </dgm:prSet>
      <dgm:spPr/>
    </dgm:pt>
    <dgm:pt modelId="{2D71DE92-6BFB-4BE0-A01E-AFE3175A8BD6}" type="pres">
      <dgm:prSet presAssocID="{7FFB1EE6-B144-4214-89DC-74D5A571850B}" presName="spacer" presStyleCnt="0"/>
      <dgm:spPr/>
    </dgm:pt>
    <dgm:pt modelId="{F27445AB-09EC-48A7-A49D-2E35FE4D75BA}" type="pres">
      <dgm:prSet presAssocID="{80A7BC36-632C-4AC7-87ED-0E2A906FE028}" presName="parentText" presStyleLbl="node1" presStyleIdx="2" presStyleCnt="3">
        <dgm:presLayoutVars>
          <dgm:chMax val="0"/>
          <dgm:bulletEnabled val="1"/>
        </dgm:presLayoutVars>
      </dgm:prSet>
      <dgm:spPr/>
    </dgm:pt>
  </dgm:ptLst>
  <dgm:cxnLst>
    <dgm:cxn modelId="{30B6EC04-FE1A-42CD-A4B4-A47564F95873}" srcId="{7FB641BA-A39B-4678-9C52-67EDBF2B583E}" destId="{80A7BC36-632C-4AC7-87ED-0E2A906FE028}" srcOrd="2" destOrd="0" parTransId="{93BF9DCC-6A2F-4200-8816-26E20837EB74}" sibTransId="{A4DB799A-47C6-42EE-889A-9E6AD5005ACB}"/>
    <dgm:cxn modelId="{9A19D931-66BB-4D41-81C0-6CE2D0613A7B}" type="presOf" srcId="{80A7BC36-632C-4AC7-87ED-0E2A906FE028}" destId="{F27445AB-09EC-48A7-A49D-2E35FE4D75BA}" srcOrd="0" destOrd="0" presId="urn:microsoft.com/office/officeart/2005/8/layout/vList2"/>
    <dgm:cxn modelId="{DC9F6042-6008-443D-AD8C-F8F6DD2B64B9}" type="presOf" srcId="{7FB641BA-A39B-4678-9C52-67EDBF2B583E}" destId="{44719797-A4F4-4D06-B9EC-F142CEA9BAFF}" srcOrd="0" destOrd="0" presId="urn:microsoft.com/office/officeart/2005/8/layout/vList2"/>
    <dgm:cxn modelId="{6087504D-239B-4E60-9581-28A1787D17B2}" type="presOf" srcId="{BDAD9EBD-D51D-4559-BF3C-3C11BD140AC0}" destId="{F68E498C-516E-422A-9D59-A70E30ACB735}" srcOrd="0" destOrd="0" presId="urn:microsoft.com/office/officeart/2005/8/layout/vList2"/>
    <dgm:cxn modelId="{68593993-988B-4D52-9D64-B4586B94F4BC}" type="presOf" srcId="{64D31F53-2DA6-4E07-B7A4-3F5729508E6E}" destId="{A48495EC-1A16-405A-8120-5533F482E806}" srcOrd="0" destOrd="0" presId="urn:microsoft.com/office/officeart/2005/8/layout/vList2"/>
    <dgm:cxn modelId="{5C1CBCD4-AF84-4102-A34B-CF617F1D3D50}" srcId="{7FB641BA-A39B-4678-9C52-67EDBF2B583E}" destId="{64D31F53-2DA6-4E07-B7A4-3F5729508E6E}" srcOrd="1" destOrd="0" parTransId="{28E2103C-5075-485C-8C3D-E96937246B2E}" sibTransId="{7FFB1EE6-B144-4214-89DC-74D5A571850B}"/>
    <dgm:cxn modelId="{969E2EF2-9242-4C3F-8272-629BE70229CF}" srcId="{7FB641BA-A39B-4678-9C52-67EDBF2B583E}" destId="{BDAD9EBD-D51D-4559-BF3C-3C11BD140AC0}" srcOrd="0" destOrd="0" parTransId="{87005DB5-83DC-4952-A236-C02B50690F7F}" sibTransId="{A037AC63-282A-4479-B27D-71B3871FEF30}"/>
    <dgm:cxn modelId="{CA2C9E86-D302-4E53-9B9C-E7C0E6E38188}" type="presParOf" srcId="{44719797-A4F4-4D06-B9EC-F142CEA9BAFF}" destId="{F68E498C-516E-422A-9D59-A70E30ACB735}" srcOrd="0" destOrd="0" presId="urn:microsoft.com/office/officeart/2005/8/layout/vList2"/>
    <dgm:cxn modelId="{2D893104-B5F5-4121-9DD7-81BE6504937B}" type="presParOf" srcId="{44719797-A4F4-4D06-B9EC-F142CEA9BAFF}" destId="{513780EB-DA9B-4EDE-83B0-ED9F884E4AC1}" srcOrd="1" destOrd="0" presId="urn:microsoft.com/office/officeart/2005/8/layout/vList2"/>
    <dgm:cxn modelId="{91F16AB9-1B68-47B3-B9A6-D01E41AE0496}" type="presParOf" srcId="{44719797-A4F4-4D06-B9EC-F142CEA9BAFF}" destId="{A48495EC-1A16-405A-8120-5533F482E806}" srcOrd="2" destOrd="0" presId="urn:microsoft.com/office/officeart/2005/8/layout/vList2"/>
    <dgm:cxn modelId="{3ADEAC49-A1B2-43CC-9FB0-DFEAFF5A5885}" type="presParOf" srcId="{44719797-A4F4-4D06-B9EC-F142CEA9BAFF}" destId="{2D71DE92-6BFB-4BE0-A01E-AFE3175A8BD6}" srcOrd="3" destOrd="0" presId="urn:microsoft.com/office/officeart/2005/8/layout/vList2"/>
    <dgm:cxn modelId="{129AF560-46A5-4084-A685-28ADFEC1E14B}" type="presParOf" srcId="{44719797-A4F4-4D06-B9EC-F142CEA9BAFF}" destId="{F27445AB-09EC-48A7-A49D-2E35FE4D75B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03507B-ED94-453D-9619-00EDFB7F09BB}"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288307A-DE97-4B1B-9AD2-2328E2FE8B3D}">
      <dgm:prSet/>
      <dgm:spPr/>
      <dgm:t>
        <a:bodyPr/>
        <a:lstStyle/>
        <a:p>
          <a:pPr>
            <a:defRPr cap="all"/>
          </a:pPr>
          <a:r>
            <a:rPr lang="en-US"/>
            <a:t>Failure to promptly treat the plaintiff’s condition.</a:t>
          </a:r>
        </a:p>
      </dgm:t>
    </dgm:pt>
    <dgm:pt modelId="{DA75AFDB-2869-4C06-AE28-A402A3EA0002}" type="parTrans" cxnId="{0F9A3EC2-5743-42C7-AFD9-4159440F44DA}">
      <dgm:prSet/>
      <dgm:spPr/>
      <dgm:t>
        <a:bodyPr/>
        <a:lstStyle/>
        <a:p>
          <a:endParaRPr lang="en-US"/>
        </a:p>
      </dgm:t>
    </dgm:pt>
    <dgm:pt modelId="{15B23383-5340-4AB6-AA50-E509E65B3888}" type="sibTrans" cxnId="{0F9A3EC2-5743-42C7-AFD9-4159440F44DA}">
      <dgm:prSet/>
      <dgm:spPr/>
      <dgm:t>
        <a:bodyPr/>
        <a:lstStyle/>
        <a:p>
          <a:endParaRPr lang="en-US"/>
        </a:p>
      </dgm:t>
    </dgm:pt>
    <dgm:pt modelId="{C7B2A892-8E39-49A2-9C69-E29D3B4EE16C}">
      <dgm:prSet/>
      <dgm:spPr/>
      <dgm:t>
        <a:bodyPr/>
        <a:lstStyle/>
        <a:p>
          <a:pPr>
            <a:defRPr cap="all"/>
          </a:pPr>
          <a:r>
            <a:rPr lang="en-US"/>
            <a:t>Failure to follow-up on the x-ray findings which led to the plaintiff’s delayed diagnosis of lung cancer.</a:t>
          </a:r>
        </a:p>
      </dgm:t>
    </dgm:pt>
    <dgm:pt modelId="{A27E9F93-F4CD-480B-BD80-E1198ECE6CBD}" type="parTrans" cxnId="{EB4CEBB5-401E-4344-8A76-BFAA166B633E}">
      <dgm:prSet/>
      <dgm:spPr/>
      <dgm:t>
        <a:bodyPr/>
        <a:lstStyle/>
        <a:p>
          <a:endParaRPr lang="en-US"/>
        </a:p>
      </dgm:t>
    </dgm:pt>
    <dgm:pt modelId="{36B1877E-754B-4E82-A728-C8C6091BF3AB}" type="sibTrans" cxnId="{EB4CEBB5-401E-4344-8A76-BFAA166B633E}">
      <dgm:prSet/>
      <dgm:spPr/>
      <dgm:t>
        <a:bodyPr/>
        <a:lstStyle/>
        <a:p>
          <a:endParaRPr lang="en-US"/>
        </a:p>
      </dgm:t>
    </dgm:pt>
    <dgm:pt modelId="{834A194C-2C6A-4E78-8EC9-218E630AA3DA}">
      <dgm:prSet/>
      <dgm:spPr/>
      <dgm:t>
        <a:bodyPr/>
        <a:lstStyle/>
        <a:p>
          <a:pPr>
            <a:defRPr cap="all"/>
          </a:pPr>
          <a:r>
            <a:rPr lang="en-US"/>
            <a:t>Failure to order the appropriate tests in follow-up to the x-ray findings.</a:t>
          </a:r>
        </a:p>
      </dgm:t>
    </dgm:pt>
    <dgm:pt modelId="{7C6BB2F2-B71E-4FEB-9CB3-27E658EC2B6E}" type="parTrans" cxnId="{F1C53EE3-9EB9-4E4B-BF48-283A75140BDF}">
      <dgm:prSet/>
      <dgm:spPr/>
      <dgm:t>
        <a:bodyPr/>
        <a:lstStyle/>
        <a:p>
          <a:endParaRPr lang="en-US"/>
        </a:p>
      </dgm:t>
    </dgm:pt>
    <dgm:pt modelId="{9CDB4F75-3DEF-4347-808F-F41EB729C313}" type="sibTrans" cxnId="{F1C53EE3-9EB9-4E4B-BF48-283A75140BDF}">
      <dgm:prSet/>
      <dgm:spPr/>
      <dgm:t>
        <a:bodyPr/>
        <a:lstStyle/>
        <a:p>
          <a:endParaRPr lang="en-US"/>
        </a:p>
      </dgm:t>
    </dgm:pt>
    <dgm:pt modelId="{772D4001-FD62-459F-B655-9A86F13E82B3}">
      <dgm:prSet/>
      <dgm:spPr/>
      <dgm:t>
        <a:bodyPr/>
        <a:lstStyle/>
        <a:p>
          <a:pPr>
            <a:defRPr cap="all"/>
          </a:pPr>
          <a:r>
            <a:rPr lang="en-US"/>
            <a:t>The defendants failed to follow-up and treat the plaintiff which negatively impacted her prognosis and led to a decreased chance of survival.</a:t>
          </a:r>
        </a:p>
      </dgm:t>
    </dgm:pt>
    <dgm:pt modelId="{C3EDBB60-6112-4E58-9DFF-991D13508090}" type="parTrans" cxnId="{62D1488D-D4C1-40AD-A776-390F2CE8DC7C}">
      <dgm:prSet/>
      <dgm:spPr/>
      <dgm:t>
        <a:bodyPr/>
        <a:lstStyle/>
        <a:p>
          <a:endParaRPr lang="en-US"/>
        </a:p>
      </dgm:t>
    </dgm:pt>
    <dgm:pt modelId="{274E8B34-6833-4DAB-8215-93814CF7DCB5}" type="sibTrans" cxnId="{62D1488D-D4C1-40AD-A776-390F2CE8DC7C}">
      <dgm:prSet/>
      <dgm:spPr/>
      <dgm:t>
        <a:bodyPr/>
        <a:lstStyle/>
        <a:p>
          <a:endParaRPr lang="en-US"/>
        </a:p>
      </dgm:t>
    </dgm:pt>
    <dgm:pt modelId="{25754FDA-5696-4339-A973-DF40EA101425}">
      <dgm:prSet/>
      <dgm:spPr/>
      <dgm:t>
        <a:bodyPr/>
        <a:lstStyle/>
        <a:p>
          <a:pPr>
            <a:defRPr cap="all"/>
          </a:pPr>
          <a:r>
            <a:rPr lang="en-US"/>
            <a:t>Failure to promptly refer the patient to specialists for care for and treatment her lung mass.</a:t>
          </a:r>
        </a:p>
      </dgm:t>
    </dgm:pt>
    <dgm:pt modelId="{E917E7EC-972F-4941-B6DE-3BA84968D764}" type="parTrans" cxnId="{A60A456C-D386-4791-8C3D-9A2D147401CA}">
      <dgm:prSet/>
      <dgm:spPr/>
      <dgm:t>
        <a:bodyPr/>
        <a:lstStyle/>
        <a:p>
          <a:endParaRPr lang="en-US"/>
        </a:p>
      </dgm:t>
    </dgm:pt>
    <dgm:pt modelId="{9259F98C-AFAD-4729-AD47-F18F4E5C6AFF}" type="sibTrans" cxnId="{A60A456C-D386-4791-8C3D-9A2D147401CA}">
      <dgm:prSet/>
      <dgm:spPr/>
      <dgm:t>
        <a:bodyPr/>
        <a:lstStyle/>
        <a:p>
          <a:endParaRPr lang="en-US"/>
        </a:p>
      </dgm:t>
    </dgm:pt>
    <dgm:pt modelId="{3252AD08-8A8B-4AC6-84E9-5BAF8C350270}" type="pres">
      <dgm:prSet presAssocID="{5003507B-ED94-453D-9619-00EDFB7F09BB}" presName="root" presStyleCnt="0">
        <dgm:presLayoutVars>
          <dgm:dir/>
          <dgm:resizeHandles val="exact"/>
        </dgm:presLayoutVars>
      </dgm:prSet>
      <dgm:spPr/>
    </dgm:pt>
    <dgm:pt modelId="{62F35247-C170-4658-9603-D8BE065604CA}" type="pres">
      <dgm:prSet presAssocID="{4288307A-DE97-4B1B-9AD2-2328E2FE8B3D}" presName="compNode" presStyleCnt="0"/>
      <dgm:spPr/>
    </dgm:pt>
    <dgm:pt modelId="{EAC5A509-E20C-4CE2-807F-1235EEC65621}" type="pres">
      <dgm:prSet presAssocID="{4288307A-DE97-4B1B-9AD2-2328E2FE8B3D}" presName="iconBgRect" presStyleLbl="bgShp" presStyleIdx="0" presStyleCnt="5"/>
      <dgm:spPr>
        <a:prstGeom prst="round2DiagRect">
          <a:avLst>
            <a:gd name="adj1" fmla="val 29727"/>
            <a:gd name="adj2" fmla="val 0"/>
          </a:avLst>
        </a:prstGeom>
      </dgm:spPr>
    </dgm:pt>
    <dgm:pt modelId="{52749282-7BC3-449C-82E8-F63A8E433147}" type="pres">
      <dgm:prSet presAssocID="{4288307A-DE97-4B1B-9AD2-2328E2FE8B3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82C21444-C09B-4CDF-B308-11182E5B0F4D}" type="pres">
      <dgm:prSet presAssocID="{4288307A-DE97-4B1B-9AD2-2328E2FE8B3D}" presName="spaceRect" presStyleCnt="0"/>
      <dgm:spPr/>
    </dgm:pt>
    <dgm:pt modelId="{A0B613D4-FD3B-427B-AF54-39F790C7130B}" type="pres">
      <dgm:prSet presAssocID="{4288307A-DE97-4B1B-9AD2-2328E2FE8B3D}" presName="textRect" presStyleLbl="revTx" presStyleIdx="0" presStyleCnt="5">
        <dgm:presLayoutVars>
          <dgm:chMax val="1"/>
          <dgm:chPref val="1"/>
        </dgm:presLayoutVars>
      </dgm:prSet>
      <dgm:spPr/>
    </dgm:pt>
    <dgm:pt modelId="{78881D99-82E0-48C8-821E-38E352EFCDA9}" type="pres">
      <dgm:prSet presAssocID="{15B23383-5340-4AB6-AA50-E509E65B3888}" presName="sibTrans" presStyleCnt="0"/>
      <dgm:spPr/>
    </dgm:pt>
    <dgm:pt modelId="{9598DB3F-8E2C-4ADE-88C3-3779A5A5EAA5}" type="pres">
      <dgm:prSet presAssocID="{C7B2A892-8E39-49A2-9C69-E29D3B4EE16C}" presName="compNode" presStyleCnt="0"/>
      <dgm:spPr/>
    </dgm:pt>
    <dgm:pt modelId="{6DB465BB-2758-4F84-AED2-57943F6624ED}" type="pres">
      <dgm:prSet presAssocID="{C7B2A892-8E39-49A2-9C69-E29D3B4EE16C}" presName="iconBgRect" presStyleLbl="bgShp" presStyleIdx="1" presStyleCnt="5"/>
      <dgm:spPr>
        <a:prstGeom prst="round2DiagRect">
          <a:avLst>
            <a:gd name="adj1" fmla="val 29727"/>
            <a:gd name="adj2" fmla="val 0"/>
          </a:avLst>
        </a:prstGeom>
      </dgm:spPr>
    </dgm:pt>
    <dgm:pt modelId="{7E35374F-1703-472E-9F36-26946ED2053B}" type="pres">
      <dgm:prSet presAssocID="{C7B2A892-8E39-49A2-9C69-E29D3B4EE1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32938537-3829-4DB7-A42C-AECC400D3973}" type="pres">
      <dgm:prSet presAssocID="{C7B2A892-8E39-49A2-9C69-E29D3B4EE16C}" presName="spaceRect" presStyleCnt="0"/>
      <dgm:spPr/>
    </dgm:pt>
    <dgm:pt modelId="{9A800755-9298-4AC7-B92B-D853E25A0B3C}" type="pres">
      <dgm:prSet presAssocID="{C7B2A892-8E39-49A2-9C69-E29D3B4EE16C}" presName="textRect" presStyleLbl="revTx" presStyleIdx="1" presStyleCnt="5">
        <dgm:presLayoutVars>
          <dgm:chMax val="1"/>
          <dgm:chPref val="1"/>
        </dgm:presLayoutVars>
      </dgm:prSet>
      <dgm:spPr/>
    </dgm:pt>
    <dgm:pt modelId="{5C0832DC-22B8-4DD8-A413-998676F79453}" type="pres">
      <dgm:prSet presAssocID="{36B1877E-754B-4E82-A728-C8C6091BF3AB}" presName="sibTrans" presStyleCnt="0"/>
      <dgm:spPr/>
    </dgm:pt>
    <dgm:pt modelId="{DD64B37A-875F-4434-8040-6E8866170152}" type="pres">
      <dgm:prSet presAssocID="{834A194C-2C6A-4E78-8EC9-218E630AA3DA}" presName="compNode" presStyleCnt="0"/>
      <dgm:spPr/>
    </dgm:pt>
    <dgm:pt modelId="{BE75ACEB-E77E-48AB-A248-1A9411D47BC3}" type="pres">
      <dgm:prSet presAssocID="{834A194C-2C6A-4E78-8EC9-218E630AA3DA}" presName="iconBgRect" presStyleLbl="bgShp" presStyleIdx="2" presStyleCnt="5"/>
      <dgm:spPr>
        <a:prstGeom prst="round2DiagRect">
          <a:avLst>
            <a:gd name="adj1" fmla="val 29727"/>
            <a:gd name="adj2" fmla="val 0"/>
          </a:avLst>
        </a:prstGeom>
      </dgm:spPr>
    </dgm:pt>
    <dgm:pt modelId="{23F03A50-C299-4E44-BAE0-4277CA44AA3F}" type="pres">
      <dgm:prSet presAssocID="{834A194C-2C6A-4E78-8EC9-218E630AA3D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2AA61C2A-EE89-4C32-B6D6-37C7EF7AF1FD}" type="pres">
      <dgm:prSet presAssocID="{834A194C-2C6A-4E78-8EC9-218E630AA3DA}" presName="spaceRect" presStyleCnt="0"/>
      <dgm:spPr/>
    </dgm:pt>
    <dgm:pt modelId="{2A074051-9D8A-4AFB-AFC3-1941B17C26AF}" type="pres">
      <dgm:prSet presAssocID="{834A194C-2C6A-4E78-8EC9-218E630AA3DA}" presName="textRect" presStyleLbl="revTx" presStyleIdx="2" presStyleCnt="5">
        <dgm:presLayoutVars>
          <dgm:chMax val="1"/>
          <dgm:chPref val="1"/>
        </dgm:presLayoutVars>
      </dgm:prSet>
      <dgm:spPr/>
    </dgm:pt>
    <dgm:pt modelId="{987C7520-367B-4A98-8BB8-2E88290310D0}" type="pres">
      <dgm:prSet presAssocID="{9CDB4F75-3DEF-4347-808F-F41EB729C313}" presName="sibTrans" presStyleCnt="0"/>
      <dgm:spPr/>
    </dgm:pt>
    <dgm:pt modelId="{343A1262-D96C-4737-9FF4-ECAF602DC434}" type="pres">
      <dgm:prSet presAssocID="{772D4001-FD62-459F-B655-9A86F13E82B3}" presName="compNode" presStyleCnt="0"/>
      <dgm:spPr/>
    </dgm:pt>
    <dgm:pt modelId="{241625AE-6593-4789-81B5-A4EB5DCC675B}" type="pres">
      <dgm:prSet presAssocID="{772D4001-FD62-459F-B655-9A86F13E82B3}" presName="iconBgRect" presStyleLbl="bgShp" presStyleIdx="3" presStyleCnt="5"/>
      <dgm:spPr>
        <a:prstGeom prst="round2DiagRect">
          <a:avLst>
            <a:gd name="adj1" fmla="val 29727"/>
            <a:gd name="adj2" fmla="val 0"/>
          </a:avLst>
        </a:prstGeom>
      </dgm:spPr>
    </dgm:pt>
    <dgm:pt modelId="{F30F90F0-C473-4AFF-9324-AB11F92ABA70}" type="pres">
      <dgm:prSet presAssocID="{772D4001-FD62-459F-B655-9A86F13E82B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5380BDA2-2BB0-4B11-A439-11B5AF2A12DC}" type="pres">
      <dgm:prSet presAssocID="{772D4001-FD62-459F-B655-9A86F13E82B3}" presName="spaceRect" presStyleCnt="0"/>
      <dgm:spPr/>
    </dgm:pt>
    <dgm:pt modelId="{A8AF2DD1-6867-4C5B-98B5-7CD6055F366C}" type="pres">
      <dgm:prSet presAssocID="{772D4001-FD62-459F-B655-9A86F13E82B3}" presName="textRect" presStyleLbl="revTx" presStyleIdx="3" presStyleCnt="5">
        <dgm:presLayoutVars>
          <dgm:chMax val="1"/>
          <dgm:chPref val="1"/>
        </dgm:presLayoutVars>
      </dgm:prSet>
      <dgm:spPr/>
    </dgm:pt>
    <dgm:pt modelId="{70C2263C-D6E2-4B2B-B9D3-E5D2AA6D951C}" type="pres">
      <dgm:prSet presAssocID="{274E8B34-6833-4DAB-8215-93814CF7DCB5}" presName="sibTrans" presStyleCnt="0"/>
      <dgm:spPr/>
    </dgm:pt>
    <dgm:pt modelId="{16193A92-EE87-4CA4-B472-8916EAEFB9AB}" type="pres">
      <dgm:prSet presAssocID="{25754FDA-5696-4339-A973-DF40EA101425}" presName="compNode" presStyleCnt="0"/>
      <dgm:spPr/>
    </dgm:pt>
    <dgm:pt modelId="{287492E6-46DC-4E80-8F99-63E6DB03DF52}" type="pres">
      <dgm:prSet presAssocID="{25754FDA-5696-4339-A973-DF40EA101425}" presName="iconBgRect" presStyleLbl="bgShp" presStyleIdx="4" presStyleCnt="5"/>
      <dgm:spPr>
        <a:prstGeom prst="round2DiagRect">
          <a:avLst>
            <a:gd name="adj1" fmla="val 29727"/>
            <a:gd name="adj2" fmla="val 0"/>
          </a:avLst>
        </a:prstGeom>
      </dgm:spPr>
    </dgm:pt>
    <dgm:pt modelId="{37C9B503-A100-451F-9625-90D0D0AD52B2}" type="pres">
      <dgm:prSet presAssocID="{25754FDA-5696-4339-A973-DF40EA10142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ungs"/>
        </a:ext>
      </dgm:extLst>
    </dgm:pt>
    <dgm:pt modelId="{199217E3-1AEA-43A3-AFEE-B28D2D75C23F}" type="pres">
      <dgm:prSet presAssocID="{25754FDA-5696-4339-A973-DF40EA101425}" presName="spaceRect" presStyleCnt="0"/>
      <dgm:spPr/>
    </dgm:pt>
    <dgm:pt modelId="{BDA24C38-4E5C-41DB-B659-199C48111239}" type="pres">
      <dgm:prSet presAssocID="{25754FDA-5696-4339-A973-DF40EA101425}" presName="textRect" presStyleLbl="revTx" presStyleIdx="4" presStyleCnt="5">
        <dgm:presLayoutVars>
          <dgm:chMax val="1"/>
          <dgm:chPref val="1"/>
        </dgm:presLayoutVars>
      </dgm:prSet>
      <dgm:spPr/>
    </dgm:pt>
  </dgm:ptLst>
  <dgm:cxnLst>
    <dgm:cxn modelId="{A60A456C-D386-4791-8C3D-9A2D147401CA}" srcId="{5003507B-ED94-453D-9619-00EDFB7F09BB}" destId="{25754FDA-5696-4339-A973-DF40EA101425}" srcOrd="4" destOrd="0" parTransId="{E917E7EC-972F-4941-B6DE-3BA84968D764}" sibTransId="{9259F98C-AFAD-4729-AD47-F18F4E5C6AFF}"/>
    <dgm:cxn modelId="{62D1488D-D4C1-40AD-A776-390F2CE8DC7C}" srcId="{5003507B-ED94-453D-9619-00EDFB7F09BB}" destId="{772D4001-FD62-459F-B655-9A86F13E82B3}" srcOrd="3" destOrd="0" parTransId="{C3EDBB60-6112-4E58-9DFF-991D13508090}" sibTransId="{274E8B34-6833-4DAB-8215-93814CF7DCB5}"/>
    <dgm:cxn modelId="{E28EFD96-B874-42DC-AC38-F8B8068BBA70}" type="presOf" srcId="{834A194C-2C6A-4E78-8EC9-218E630AA3DA}" destId="{2A074051-9D8A-4AFB-AFC3-1941B17C26AF}" srcOrd="0" destOrd="0" presId="urn:microsoft.com/office/officeart/2018/5/layout/IconLeafLabelList"/>
    <dgm:cxn modelId="{5A2699AE-774E-4BA3-807A-F235F7AADE84}" type="presOf" srcId="{C7B2A892-8E39-49A2-9C69-E29D3B4EE16C}" destId="{9A800755-9298-4AC7-B92B-D853E25A0B3C}" srcOrd="0" destOrd="0" presId="urn:microsoft.com/office/officeart/2018/5/layout/IconLeafLabelList"/>
    <dgm:cxn modelId="{402C3AB5-4F76-43C9-9946-8A57B3E6E444}" type="presOf" srcId="{4288307A-DE97-4B1B-9AD2-2328E2FE8B3D}" destId="{A0B613D4-FD3B-427B-AF54-39F790C7130B}" srcOrd="0" destOrd="0" presId="urn:microsoft.com/office/officeart/2018/5/layout/IconLeafLabelList"/>
    <dgm:cxn modelId="{EB4CEBB5-401E-4344-8A76-BFAA166B633E}" srcId="{5003507B-ED94-453D-9619-00EDFB7F09BB}" destId="{C7B2A892-8E39-49A2-9C69-E29D3B4EE16C}" srcOrd="1" destOrd="0" parTransId="{A27E9F93-F4CD-480B-BD80-E1198ECE6CBD}" sibTransId="{36B1877E-754B-4E82-A728-C8C6091BF3AB}"/>
    <dgm:cxn modelId="{0F9A3EC2-5743-42C7-AFD9-4159440F44DA}" srcId="{5003507B-ED94-453D-9619-00EDFB7F09BB}" destId="{4288307A-DE97-4B1B-9AD2-2328E2FE8B3D}" srcOrd="0" destOrd="0" parTransId="{DA75AFDB-2869-4C06-AE28-A402A3EA0002}" sibTransId="{15B23383-5340-4AB6-AA50-E509E65B3888}"/>
    <dgm:cxn modelId="{1C77DDC9-05D5-458D-87BE-6366C9F72491}" type="presOf" srcId="{25754FDA-5696-4339-A973-DF40EA101425}" destId="{BDA24C38-4E5C-41DB-B659-199C48111239}" srcOrd="0" destOrd="0" presId="urn:microsoft.com/office/officeart/2018/5/layout/IconLeafLabelList"/>
    <dgm:cxn modelId="{4C668BCA-F131-420D-A800-C12054D4033F}" type="presOf" srcId="{772D4001-FD62-459F-B655-9A86F13E82B3}" destId="{A8AF2DD1-6867-4C5B-98B5-7CD6055F366C}" srcOrd="0" destOrd="0" presId="urn:microsoft.com/office/officeart/2018/5/layout/IconLeafLabelList"/>
    <dgm:cxn modelId="{F1C53EE3-9EB9-4E4B-BF48-283A75140BDF}" srcId="{5003507B-ED94-453D-9619-00EDFB7F09BB}" destId="{834A194C-2C6A-4E78-8EC9-218E630AA3DA}" srcOrd="2" destOrd="0" parTransId="{7C6BB2F2-B71E-4FEB-9CB3-27E658EC2B6E}" sibTransId="{9CDB4F75-3DEF-4347-808F-F41EB729C313}"/>
    <dgm:cxn modelId="{4318FEFE-D0CE-4866-A78D-59DF45AE48DE}" type="presOf" srcId="{5003507B-ED94-453D-9619-00EDFB7F09BB}" destId="{3252AD08-8A8B-4AC6-84E9-5BAF8C350270}" srcOrd="0" destOrd="0" presId="urn:microsoft.com/office/officeart/2018/5/layout/IconLeafLabelList"/>
    <dgm:cxn modelId="{1AAA23C9-DA64-4D17-9311-656180BC9991}" type="presParOf" srcId="{3252AD08-8A8B-4AC6-84E9-5BAF8C350270}" destId="{62F35247-C170-4658-9603-D8BE065604CA}" srcOrd="0" destOrd="0" presId="urn:microsoft.com/office/officeart/2018/5/layout/IconLeafLabelList"/>
    <dgm:cxn modelId="{837B321D-4217-4ECF-8F66-4BE119870FC0}" type="presParOf" srcId="{62F35247-C170-4658-9603-D8BE065604CA}" destId="{EAC5A509-E20C-4CE2-807F-1235EEC65621}" srcOrd="0" destOrd="0" presId="urn:microsoft.com/office/officeart/2018/5/layout/IconLeafLabelList"/>
    <dgm:cxn modelId="{17357643-E9CA-433D-BA0C-C2030AA609D7}" type="presParOf" srcId="{62F35247-C170-4658-9603-D8BE065604CA}" destId="{52749282-7BC3-449C-82E8-F63A8E433147}" srcOrd="1" destOrd="0" presId="urn:microsoft.com/office/officeart/2018/5/layout/IconLeafLabelList"/>
    <dgm:cxn modelId="{8220B68E-AC62-468C-9D38-B5363D163061}" type="presParOf" srcId="{62F35247-C170-4658-9603-D8BE065604CA}" destId="{82C21444-C09B-4CDF-B308-11182E5B0F4D}" srcOrd="2" destOrd="0" presId="urn:microsoft.com/office/officeart/2018/5/layout/IconLeafLabelList"/>
    <dgm:cxn modelId="{F2E67A75-AA2F-4B05-9048-45CCBF50A364}" type="presParOf" srcId="{62F35247-C170-4658-9603-D8BE065604CA}" destId="{A0B613D4-FD3B-427B-AF54-39F790C7130B}" srcOrd="3" destOrd="0" presId="urn:microsoft.com/office/officeart/2018/5/layout/IconLeafLabelList"/>
    <dgm:cxn modelId="{F4A3B0D4-4854-47E6-A305-EF4A272CC669}" type="presParOf" srcId="{3252AD08-8A8B-4AC6-84E9-5BAF8C350270}" destId="{78881D99-82E0-48C8-821E-38E352EFCDA9}" srcOrd="1" destOrd="0" presId="urn:microsoft.com/office/officeart/2018/5/layout/IconLeafLabelList"/>
    <dgm:cxn modelId="{7368A210-55E0-4B5D-BB00-D8C9D3F9A790}" type="presParOf" srcId="{3252AD08-8A8B-4AC6-84E9-5BAF8C350270}" destId="{9598DB3F-8E2C-4ADE-88C3-3779A5A5EAA5}" srcOrd="2" destOrd="0" presId="urn:microsoft.com/office/officeart/2018/5/layout/IconLeafLabelList"/>
    <dgm:cxn modelId="{10E332EB-ACB2-4186-8A75-1D2506201B4D}" type="presParOf" srcId="{9598DB3F-8E2C-4ADE-88C3-3779A5A5EAA5}" destId="{6DB465BB-2758-4F84-AED2-57943F6624ED}" srcOrd="0" destOrd="0" presId="urn:microsoft.com/office/officeart/2018/5/layout/IconLeafLabelList"/>
    <dgm:cxn modelId="{65ACD97A-B8B5-465B-80B5-2B4AD1ECA01D}" type="presParOf" srcId="{9598DB3F-8E2C-4ADE-88C3-3779A5A5EAA5}" destId="{7E35374F-1703-472E-9F36-26946ED2053B}" srcOrd="1" destOrd="0" presId="urn:microsoft.com/office/officeart/2018/5/layout/IconLeafLabelList"/>
    <dgm:cxn modelId="{807CCBA5-53B2-4544-BCE3-DECBF7090A0B}" type="presParOf" srcId="{9598DB3F-8E2C-4ADE-88C3-3779A5A5EAA5}" destId="{32938537-3829-4DB7-A42C-AECC400D3973}" srcOrd="2" destOrd="0" presId="urn:microsoft.com/office/officeart/2018/5/layout/IconLeafLabelList"/>
    <dgm:cxn modelId="{220AD35E-572B-4355-96BC-A2638DDFAFAA}" type="presParOf" srcId="{9598DB3F-8E2C-4ADE-88C3-3779A5A5EAA5}" destId="{9A800755-9298-4AC7-B92B-D853E25A0B3C}" srcOrd="3" destOrd="0" presId="urn:microsoft.com/office/officeart/2018/5/layout/IconLeafLabelList"/>
    <dgm:cxn modelId="{A1910818-E04D-487A-BC10-BBCBA9661D35}" type="presParOf" srcId="{3252AD08-8A8B-4AC6-84E9-5BAF8C350270}" destId="{5C0832DC-22B8-4DD8-A413-998676F79453}" srcOrd="3" destOrd="0" presId="urn:microsoft.com/office/officeart/2018/5/layout/IconLeafLabelList"/>
    <dgm:cxn modelId="{3F9410F5-ABFD-4EA6-9B3A-89ED4F715C0A}" type="presParOf" srcId="{3252AD08-8A8B-4AC6-84E9-5BAF8C350270}" destId="{DD64B37A-875F-4434-8040-6E8866170152}" srcOrd="4" destOrd="0" presId="urn:microsoft.com/office/officeart/2018/5/layout/IconLeafLabelList"/>
    <dgm:cxn modelId="{59B9CA00-2EE6-48DD-AA04-622368D3BE24}" type="presParOf" srcId="{DD64B37A-875F-4434-8040-6E8866170152}" destId="{BE75ACEB-E77E-48AB-A248-1A9411D47BC3}" srcOrd="0" destOrd="0" presId="urn:microsoft.com/office/officeart/2018/5/layout/IconLeafLabelList"/>
    <dgm:cxn modelId="{94BF6CB0-CCB6-4193-8844-BCE7197B51AB}" type="presParOf" srcId="{DD64B37A-875F-4434-8040-6E8866170152}" destId="{23F03A50-C299-4E44-BAE0-4277CA44AA3F}" srcOrd="1" destOrd="0" presId="urn:microsoft.com/office/officeart/2018/5/layout/IconLeafLabelList"/>
    <dgm:cxn modelId="{08787133-A717-4398-AC71-337C2FA91B0A}" type="presParOf" srcId="{DD64B37A-875F-4434-8040-6E8866170152}" destId="{2AA61C2A-EE89-4C32-B6D6-37C7EF7AF1FD}" srcOrd="2" destOrd="0" presId="urn:microsoft.com/office/officeart/2018/5/layout/IconLeafLabelList"/>
    <dgm:cxn modelId="{26CB72A3-470A-45B3-ADC1-1CDF5B9BF25C}" type="presParOf" srcId="{DD64B37A-875F-4434-8040-6E8866170152}" destId="{2A074051-9D8A-4AFB-AFC3-1941B17C26AF}" srcOrd="3" destOrd="0" presId="urn:microsoft.com/office/officeart/2018/5/layout/IconLeafLabelList"/>
    <dgm:cxn modelId="{D05D08A3-5FFF-441B-88EB-F1FFBE665A00}" type="presParOf" srcId="{3252AD08-8A8B-4AC6-84E9-5BAF8C350270}" destId="{987C7520-367B-4A98-8BB8-2E88290310D0}" srcOrd="5" destOrd="0" presId="urn:microsoft.com/office/officeart/2018/5/layout/IconLeafLabelList"/>
    <dgm:cxn modelId="{D22DB12B-4015-497C-BCB9-660E68BA42A8}" type="presParOf" srcId="{3252AD08-8A8B-4AC6-84E9-5BAF8C350270}" destId="{343A1262-D96C-4737-9FF4-ECAF602DC434}" srcOrd="6" destOrd="0" presId="urn:microsoft.com/office/officeart/2018/5/layout/IconLeafLabelList"/>
    <dgm:cxn modelId="{593B0C6E-7D71-4779-9338-CD21C1DF39A1}" type="presParOf" srcId="{343A1262-D96C-4737-9FF4-ECAF602DC434}" destId="{241625AE-6593-4789-81B5-A4EB5DCC675B}" srcOrd="0" destOrd="0" presId="urn:microsoft.com/office/officeart/2018/5/layout/IconLeafLabelList"/>
    <dgm:cxn modelId="{00A7B538-50E4-47D3-AEBA-AA9023A6BA4F}" type="presParOf" srcId="{343A1262-D96C-4737-9FF4-ECAF602DC434}" destId="{F30F90F0-C473-4AFF-9324-AB11F92ABA70}" srcOrd="1" destOrd="0" presId="urn:microsoft.com/office/officeart/2018/5/layout/IconLeafLabelList"/>
    <dgm:cxn modelId="{A138C3C5-175B-4052-BA7E-A65FA8C41217}" type="presParOf" srcId="{343A1262-D96C-4737-9FF4-ECAF602DC434}" destId="{5380BDA2-2BB0-4B11-A439-11B5AF2A12DC}" srcOrd="2" destOrd="0" presId="urn:microsoft.com/office/officeart/2018/5/layout/IconLeafLabelList"/>
    <dgm:cxn modelId="{0E94DE3C-671D-4451-B7A7-7E1FADC71A0F}" type="presParOf" srcId="{343A1262-D96C-4737-9FF4-ECAF602DC434}" destId="{A8AF2DD1-6867-4C5B-98B5-7CD6055F366C}" srcOrd="3" destOrd="0" presId="urn:microsoft.com/office/officeart/2018/5/layout/IconLeafLabelList"/>
    <dgm:cxn modelId="{0BB5F152-80E5-4C9B-9618-D7FC933F09B5}" type="presParOf" srcId="{3252AD08-8A8B-4AC6-84E9-5BAF8C350270}" destId="{70C2263C-D6E2-4B2B-B9D3-E5D2AA6D951C}" srcOrd="7" destOrd="0" presId="urn:microsoft.com/office/officeart/2018/5/layout/IconLeafLabelList"/>
    <dgm:cxn modelId="{8765C4E3-D5BA-469A-AD41-22B389FB6F09}" type="presParOf" srcId="{3252AD08-8A8B-4AC6-84E9-5BAF8C350270}" destId="{16193A92-EE87-4CA4-B472-8916EAEFB9AB}" srcOrd="8" destOrd="0" presId="urn:microsoft.com/office/officeart/2018/5/layout/IconLeafLabelList"/>
    <dgm:cxn modelId="{296D7D5C-4984-4EFD-AFE7-E86078B290B3}" type="presParOf" srcId="{16193A92-EE87-4CA4-B472-8916EAEFB9AB}" destId="{287492E6-46DC-4E80-8F99-63E6DB03DF52}" srcOrd="0" destOrd="0" presId="urn:microsoft.com/office/officeart/2018/5/layout/IconLeafLabelList"/>
    <dgm:cxn modelId="{F687D49A-E65F-4D18-A230-A510B2A480C7}" type="presParOf" srcId="{16193A92-EE87-4CA4-B472-8916EAEFB9AB}" destId="{37C9B503-A100-451F-9625-90D0D0AD52B2}" srcOrd="1" destOrd="0" presId="urn:microsoft.com/office/officeart/2018/5/layout/IconLeafLabelList"/>
    <dgm:cxn modelId="{E0DDDB19-5916-4452-A5A4-FB65F2AAE1F9}" type="presParOf" srcId="{16193A92-EE87-4CA4-B472-8916EAEFB9AB}" destId="{199217E3-1AEA-43A3-AFEE-B28D2D75C23F}" srcOrd="2" destOrd="0" presId="urn:microsoft.com/office/officeart/2018/5/layout/IconLeafLabelList"/>
    <dgm:cxn modelId="{7D0C0F66-909D-48D1-943A-DA67BBB92EED}" type="presParOf" srcId="{16193A92-EE87-4CA4-B472-8916EAEFB9AB}" destId="{BDA24C38-4E5C-41DB-B659-199C4811123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260EEF-8EE1-4D79-8FCC-9EC2E914552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F9808FC-31B8-4DDB-BA30-77C6E0D98543}">
      <dgm:prSet/>
      <dgm:spPr/>
      <dgm:t>
        <a:bodyPr/>
        <a:lstStyle/>
        <a:p>
          <a:pPr>
            <a:defRPr cap="all"/>
          </a:pPr>
          <a:r>
            <a:rPr lang="en-US"/>
            <a:t>Settlement prior to trial:</a:t>
          </a:r>
        </a:p>
      </dgm:t>
    </dgm:pt>
    <dgm:pt modelId="{B1D71BA0-434F-4555-BADE-8589C6598F59}" type="parTrans" cxnId="{23273A4D-4889-4646-8A73-D2B0FECDE57D}">
      <dgm:prSet/>
      <dgm:spPr/>
      <dgm:t>
        <a:bodyPr/>
        <a:lstStyle/>
        <a:p>
          <a:endParaRPr lang="en-US"/>
        </a:p>
      </dgm:t>
    </dgm:pt>
    <dgm:pt modelId="{A2853961-9600-4712-AED2-B40F310C75F8}" type="sibTrans" cxnId="{23273A4D-4889-4646-8A73-D2B0FECDE57D}">
      <dgm:prSet/>
      <dgm:spPr/>
      <dgm:t>
        <a:bodyPr/>
        <a:lstStyle/>
        <a:p>
          <a:endParaRPr lang="en-US"/>
        </a:p>
      </dgm:t>
    </dgm:pt>
    <dgm:pt modelId="{02207F77-9AA7-4A2A-B682-30C3FAACBCA3}">
      <dgm:prSet/>
      <dgm:spPr/>
      <dgm:t>
        <a:bodyPr/>
        <a:lstStyle/>
        <a:p>
          <a:pPr>
            <a:defRPr cap="all"/>
          </a:pPr>
          <a:r>
            <a:rPr lang="en-US"/>
            <a:t>$850,000.00</a:t>
          </a:r>
        </a:p>
      </dgm:t>
    </dgm:pt>
    <dgm:pt modelId="{023A0911-A23D-45A5-9979-FB8C4CD11CD0}" type="parTrans" cxnId="{EB8C23BC-9BB7-4CE8-9FDE-26D2EC3FBAC8}">
      <dgm:prSet/>
      <dgm:spPr/>
      <dgm:t>
        <a:bodyPr/>
        <a:lstStyle/>
        <a:p>
          <a:endParaRPr lang="en-US"/>
        </a:p>
      </dgm:t>
    </dgm:pt>
    <dgm:pt modelId="{8469E9C6-C02A-473F-9515-43E0BA45C5D0}" type="sibTrans" cxnId="{EB8C23BC-9BB7-4CE8-9FDE-26D2EC3FBAC8}">
      <dgm:prSet/>
      <dgm:spPr/>
      <dgm:t>
        <a:bodyPr/>
        <a:lstStyle/>
        <a:p>
          <a:endParaRPr lang="en-US"/>
        </a:p>
      </dgm:t>
    </dgm:pt>
    <dgm:pt modelId="{AAFCBA0E-584C-4606-B60F-413E487CF518}" type="pres">
      <dgm:prSet presAssocID="{33260EEF-8EE1-4D79-8FCC-9EC2E9145528}" presName="root" presStyleCnt="0">
        <dgm:presLayoutVars>
          <dgm:dir/>
          <dgm:resizeHandles val="exact"/>
        </dgm:presLayoutVars>
      </dgm:prSet>
      <dgm:spPr/>
    </dgm:pt>
    <dgm:pt modelId="{84167AD4-C718-4728-8D75-B79DEA2440F3}" type="pres">
      <dgm:prSet presAssocID="{FF9808FC-31B8-4DDB-BA30-77C6E0D98543}" presName="compNode" presStyleCnt="0"/>
      <dgm:spPr/>
    </dgm:pt>
    <dgm:pt modelId="{256B123E-C499-419A-A6E4-2690CEF082D4}" type="pres">
      <dgm:prSet presAssocID="{FF9808FC-31B8-4DDB-BA30-77C6E0D98543}" presName="iconBgRect" presStyleLbl="bgShp" presStyleIdx="0" presStyleCnt="2"/>
      <dgm:spPr/>
    </dgm:pt>
    <dgm:pt modelId="{2EF625F7-9195-4E4A-A6F5-DC71D547AD45}" type="pres">
      <dgm:prSet presAssocID="{FF9808FC-31B8-4DDB-BA30-77C6E0D9854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8E61EF2-83B9-4B7A-BAF6-8828A04293B0}" type="pres">
      <dgm:prSet presAssocID="{FF9808FC-31B8-4DDB-BA30-77C6E0D98543}" presName="spaceRect" presStyleCnt="0"/>
      <dgm:spPr/>
    </dgm:pt>
    <dgm:pt modelId="{5BE22019-36EB-40F7-A60C-8DC54DB09D12}" type="pres">
      <dgm:prSet presAssocID="{FF9808FC-31B8-4DDB-BA30-77C6E0D98543}" presName="textRect" presStyleLbl="revTx" presStyleIdx="0" presStyleCnt="2">
        <dgm:presLayoutVars>
          <dgm:chMax val="1"/>
          <dgm:chPref val="1"/>
        </dgm:presLayoutVars>
      </dgm:prSet>
      <dgm:spPr/>
    </dgm:pt>
    <dgm:pt modelId="{B43C7303-F515-415E-B2B4-F28E79428CC3}" type="pres">
      <dgm:prSet presAssocID="{A2853961-9600-4712-AED2-B40F310C75F8}" presName="sibTrans" presStyleCnt="0"/>
      <dgm:spPr/>
    </dgm:pt>
    <dgm:pt modelId="{911C4437-C5B9-4E30-8367-7003549A462F}" type="pres">
      <dgm:prSet presAssocID="{02207F77-9AA7-4A2A-B682-30C3FAACBCA3}" presName="compNode" presStyleCnt="0"/>
      <dgm:spPr/>
    </dgm:pt>
    <dgm:pt modelId="{F08D3277-11C0-4066-A839-0A0E4BF6658E}" type="pres">
      <dgm:prSet presAssocID="{02207F77-9AA7-4A2A-B682-30C3FAACBCA3}" presName="iconBgRect" presStyleLbl="bgShp" presStyleIdx="1" presStyleCnt="2"/>
      <dgm:spPr/>
    </dgm:pt>
    <dgm:pt modelId="{5FAD5619-797C-43DB-B269-607D6781E1F2}" type="pres">
      <dgm:prSet presAssocID="{02207F77-9AA7-4A2A-B682-30C3FAACBCA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789CDAD-A4DC-4716-89D4-B7F93224FF7C}" type="pres">
      <dgm:prSet presAssocID="{02207F77-9AA7-4A2A-B682-30C3FAACBCA3}" presName="spaceRect" presStyleCnt="0"/>
      <dgm:spPr/>
    </dgm:pt>
    <dgm:pt modelId="{13E399BC-079A-402E-A594-5FDC18550735}" type="pres">
      <dgm:prSet presAssocID="{02207F77-9AA7-4A2A-B682-30C3FAACBCA3}" presName="textRect" presStyleLbl="revTx" presStyleIdx="1" presStyleCnt="2">
        <dgm:presLayoutVars>
          <dgm:chMax val="1"/>
          <dgm:chPref val="1"/>
        </dgm:presLayoutVars>
      </dgm:prSet>
      <dgm:spPr/>
    </dgm:pt>
  </dgm:ptLst>
  <dgm:cxnLst>
    <dgm:cxn modelId="{156E4820-9AEC-4FC2-B5C0-6BC13462AB37}" type="presOf" srcId="{FF9808FC-31B8-4DDB-BA30-77C6E0D98543}" destId="{5BE22019-36EB-40F7-A60C-8DC54DB09D12}" srcOrd="0" destOrd="0" presId="urn:microsoft.com/office/officeart/2018/5/layout/IconCircleLabelList"/>
    <dgm:cxn modelId="{23273A4D-4889-4646-8A73-D2B0FECDE57D}" srcId="{33260EEF-8EE1-4D79-8FCC-9EC2E9145528}" destId="{FF9808FC-31B8-4DDB-BA30-77C6E0D98543}" srcOrd="0" destOrd="0" parTransId="{B1D71BA0-434F-4555-BADE-8589C6598F59}" sibTransId="{A2853961-9600-4712-AED2-B40F310C75F8}"/>
    <dgm:cxn modelId="{EB8C23BC-9BB7-4CE8-9FDE-26D2EC3FBAC8}" srcId="{33260EEF-8EE1-4D79-8FCC-9EC2E9145528}" destId="{02207F77-9AA7-4A2A-B682-30C3FAACBCA3}" srcOrd="1" destOrd="0" parTransId="{023A0911-A23D-45A5-9979-FB8C4CD11CD0}" sibTransId="{8469E9C6-C02A-473F-9515-43E0BA45C5D0}"/>
    <dgm:cxn modelId="{9C75B1C1-FD39-4726-A203-85B8DEAD2692}" type="presOf" srcId="{02207F77-9AA7-4A2A-B682-30C3FAACBCA3}" destId="{13E399BC-079A-402E-A594-5FDC18550735}" srcOrd="0" destOrd="0" presId="urn:microsoft.com/office/officeart/2018/5/layout/IconCircleLabelList"/>
    <dgm:cxn modelId="{11FA05F0-6B0F-4AA8-A507-3EF65B048E05}" type="presOf" srcId="{33260EEF-8EE1-4D79-8FCC-9EC2E9145528}" destId="{AAFCBA0E-584C-4606-B60F-413E487CF518}" srcOrd="0" destOrd="0" presId="urn:microsoft.com/office/officeart/2018/5/layout/IconCircleLabelList"/>
    <dgm:cxn modelId="{BD7F99AE-2EA0-4A28-88E7-4573F7D0DAEC}" type="presParOf" srcId="{AAFCBA0E-584C-4606-B60F-413E487CF518}" destId="{84167AD4-C718-4728-8D75-B79DEA2440F3}" srcOrd="0" destOrd="0" presId="urn:microsoft.com/office/officeart/2018/5/layout/IconCircleLabelList"/>
    <dgm:cxn modelId="{10962AE6-2DA7-4839-BC3F-B3D65FF8820C}" type="presParOf" srcId="{84167AD4-C718-4728-8D75-B79DEA2440F3}" destId="{256B123E-C499-419A-A6E4-2690CEF082D4}" srcOrd="0" destOrd="0" presId="urn:microsoft.com/office/officeart/2018/5/layout/IconCircleLabelList"/>
    <dgm:cxn modelId="{E5A10620-D5E5-4C60-88AA-9235A3FCC98E}" type="presParOf" srcId="{84167AD4-C718-4728-8D75-B79DEA2440F3}" destId="{2EF625F7-9195-4E4A-A6F5-DC71D547AD45}" srcOrd="1" destOrd="0" presId="urn:microsoft.com/office/officeart/2018/5/layout/IconCircleLabelList"/>
    <dgm:cxn modelId="{EF08065D-A594-4CB2-98DB-99FCA39C021F}" type="presParOf" srcId="{84167AD4-C718-4728-8D75-B79DEA2440F3}" destId="{C8E61EF2-83B9-4B7A-BAF6-8828A04293B0}" srcOrd="2" destOrd="0" presId="urn:microsoft.com/office/officeart/2018/5/layout/IconCircleLabelList"/>
    <dgm:cxn modelId="{A6A6BA8F-9374-4D6A-ABF3-77AB09388163}" type="presParOf" srcId="{84167AD4-C718-4728-8D75-B79DEA2440F3}" destId="{5BE22019-36EB-40F7-A60C-8DC54DB09D12}" srcOrd="3" destOrd="0" presId="urn:microsoft.com/office/officeart/2018/5/layout/IconCircleLabelList"/>
    <dgm:cxn modelId="{37ABB281-B46B-4840-A455-A9D166C6BCBB}" type="presParOf" srcId="{AAFCBA0E-584C-4606-B60F-413E487CF518}" destId="{B43C7303-F515-415E-B2B4-F28E79428CC3}" srcOrd="1" destOrd="0" presId="urn:microsoft.com/office/officeart/2018/5/layout/IconCircleLabelList"/>
    <dgm:cxn modelId="{CEAA79E0-3911-457A-AA70-D03FD0C9E13A}" type="presParOf" srcId="{AAFCBA0E-584C-4606-B60F-413E487CF518}" destId="{911C4437-C5B9-4E30-8367-7003549A462F}" srcOrd="2" destOrd="0" presId="urn:microsoft.com/office/officeart/2018/5/layout/IconCircleLabelList"/>
    <dgm:cxn modelId="{4A10E2DB-251B-45A0-B342-3AC8D4E4CEE6}" type="presParOf" srcId="{911C4437-C5B9-4E30-8367-7003549A462F}" destId="{F08D3277-11C0-4066-A839-0A0E4BF6658E}" srcOrd="0" destOrd="0" presId="urn:microsoft.com/office/officeart/2018/5/layout/IconCircleLabelList"/>
    <dgm:cxn modelId="{8AFD5567-F80B-4709-934E-A59EAC49714B}" type="presParOf" srcId="{911C4437-C5B9-4E30-8367-7003549A462F}" destId="{5FAD5619-797C-43DB-B269-607D6781E1F2}" srcOrd="1" destOrd="0" presId="urn:microsoft.com/office/officeart/2018/5/layout/IconCircleLabelList"/>
    <dgm:cxn modelId="{4E8A0C35-7C16-483D-8BAC-45E0498E801B}" type="presParOf" srcId="{911C4437-C5B9-4E30-8367-7003549A462F}" destId="{6789CDAD-A4DC-4716-89D4-B7F93224FF7C}" srcOrd="2" destOrd="0" presId="urn:microsoft.com/office/officeart/2018/5/layout/IconCircleLabelList"/>
    <dgm:cxn modelId="{647A9DFC-7A50-4F51-BEAF-C72053236748}" type="presParOf" srcId="{911C4437-C5B9-4E30-8367-7003549A462F}" destId="{13E399BC-079A-402E-A594-5FDC1855073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964920-02DE-4CA2-9380-4B65C982CCE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6B1013C-734D-4846-A326-43F38A1DCE16}">
      <dgm:prSet/>
      <dgm:spPr/>
      <dgm:t>
        <a:bodyPr/>
        <a:lstStyle/>
        <a:p>
          <a:r>
            <a:rPr lang="en-US"/>
            <a:t>Reports show surgical treatment is most common source of medical practice cases (with orthopedic and GI leading the way)</a:t>
          </a:r>
        </a:p>
      </dgm:t>
    </dgm:pt>
    <dgm:pt modelId="{620BEAB4-C8E0-4321-9A59-09A31A361C87}" type="parTrans" cxnId="{B7CE7E93-B572-4675-B85F-8656CCCFF90A}">
      <dgm:prSet/>
      <dgm:spPr/>
      <dgm:t>
        <a:bodyPr/>
        <a:lstStyle/>
        <a:p>
          <a:endParaRPr lang="en-US"/>
        </a:p>
      </dgm:t>
    </dgm:pt>
    <dgm:pt modelId="{9047CDDE-5F86-4CFA-903A-5C870B28712C}" type="sibTrans" cxnId="{B7CE7E93-B572-4675-B85F-8656CCCFF90A}">
      <dgm:prSet/>
      <dgm:spPr/>
      <dgm:t>
        <a:bodyPr/>
        <a:lstStyle/>
        <a:p>
          <a:endParaRPr lang="en-US"/>
        </a:p>
      </dgm:t>
    </dgm:pt>
    <dgm:pt modelId="{46BA6E8C-DED4-4E90-8237-29C6D3F92D03}">
      <dgm:prSet/>
      <dgm:spPr/>
      <dgm:t>
        <a:bodyPr/>
        <a:lstStyle/>
        <a:p>
          <a:r>
            <a:rPr lang="en-US"/>
            <a:t>Cases involving clinical judgment result in a high number of cases.</a:t>
          </a:r>
        </a:p>
      </dgm:t>
    </dgm:pt>
    <dgm:pt modelId="{978FA9E2-4712-48EF-ACAF-9063ECFE1A91}" type="parTrans" cxnId="{D41F4DFD-9305-49A7-AADB-DE9AB1252CAE}">
      <dgm:prSet/>
      <dgm:spPr/>
      <dgm:t>
        <a:bodyPr/>
        <a:lstStyle/>
        <a:p>
          <a:endParaRPr lang="en-US"/>
        </a:p>
      </dgm:t>
    </dgm:pt>
    <dgm:pt modelId="{6CE15B21-64B2-4915-B967-1080E5829564}" type="sibTrans" cxnId="{D41F4DFD-9305-49A7-AADB-DE9AB1252CAE}">
      <dgm:prSet/>
      <dgm:spPr/>
      <dgm:t>
        <a:bodyPr/>
        <a:lstStyle/>
        <a:p>
          <a:endParaRPr lang="en-US"/>
        </a:p>
      </dgm:t>
    </dgm:pt>
    <dgm:pt modelId="{59AF658C-045A-41EE-8AEA-092FE392FAF3}">
      <dgm:prSet/>
      <dgm:spPr/>
      <dgm:t>
        <a:bodyPr/>
        <a:lstStyle/>
        <a:p>
          <a:r>
            <a:rPr lang="en-US"/>
            <a:t>Complaints of poor technical performance and miscommunication are also common.  </a:t>
          </a:r>
        </a:p>
      </dgm:t>
    </dgm:pt>
    <dgm:pt modelId="{65A5945E-8764-46BC-96A5-1D1C12230BAA}" type="parTrans" cxnId="{6F02C705-F17B-4671-BE48-6E61F2750841}">
      <dgm:prSet/>
      <dgm:spPr/>
      <dgm:t>
        <a:bodyPr/>
        <a:lstStyle/>
        <a:p>
          <a:endParaRPr lang="en-US"/>
        </a:p>
      </dgm:t>
    </dgm:pt>
    <dgm:pt modelId="{2DF07932-04CE-4ADC-AEA4-FF7B9BCE7C03}" type="sibTrans" cxnId="{6F02C705-F17B-4671-BE48-6E61F2750841}">
      <dgm:prSet/>
      <dgm:spPr/>
      <dgm:t>
        <a:bodyPr/>
        <a:lstStyle/>
        <a:p>
          <a:endParaRPr lang="en-US"/>
        </a:p>
      </dgm:t>
    </dgm:pt>
    <dgm:pt modelId="{22CE3AE8-A493-4CFD-B1AC-298509B711AD}">
      <dgm:prSet/>
      <dgm:spPr/>
      <dgm:t>
        <a:bodyPr/>
        <a:lstStyle/>
        <a:p>
          <a:r>
            <a:rPr lang="en-US"/>
            <a:t>Role of provider also impact claims (established history versus consultant, etc. </a:t>
          </a:r>
        </a:p>
      </dgm:t>
    </dgm:pt>
    <dgm:pt modelId="{D092B081-9831-47E8-82B7-ACF7167A2C62}" type="parTrans" cxnId="{100440B3-B515-4BCD-9A3F-9233EF35AB76}">
      <dgm:prSet/>
      <dgm:spPr/>
      <dgm:t>
        <a:bodyPr/>
        <a:lstStyle/>
        <a:p>
          <a:endParaRPr lang="en-US"/>
        </a:p>
      </dgm:t>
    </dgm:pt>
    <dgm:pt modelId="{379C0A88-4F9E-4C7B-A334-CF1570BC6976}" type="sibTrans" cxnId="{100440B3-B515-4BCD-9A3F-9233EF35AB76}">
      <dgm:prSet/>
      <dgm:spPr/>
      <dgm:t>
        <a:bodyPr/>
        <a:lstStyle/>
        <a:p>
          <a:endParaRPr lang="en-US"/>
        </a:p>
      </dgm:t>
    </dgm:pt>
    <dgm:pt modelId="{1752727B-5D31-4E13-9FD0-297730CB7C0B}" type="pres">
      <dgm:prSet presAssocID="{B4964920-02DE-4CA2-9380-4B65C982CCEB}" presName="root" presStyleCnt="0">
        <dgm:presLayoutVars>
          <dgm:dir/>
          <dgm:resizeHandles val="exact"/>
        </dgm:presLayoutVars>
      </dgm:prSet>
      <dgm:spPr/>
    </dgm:pt>
    <dgm:pt modelId="{E69E54FA-5985-455C-AA28-073E6EF2AB3F}" type="pres">
      <dgm:prSet presAssocID="{86B1013C-734D-4846-A326-43F38A1DCE16}" presName="compNode" presStyleCnt="0"/>
      <dgm:spPr/>
    </dgm:pt>
    <dgm:pt modelId="{8C29035C-465D-4493-A4B0-EF84B1C8BB97}" type="pres">
      <dgm:prSet presAssocID="{86B1013C-734D-4846-A326-43F38A1DCE16}" presName="bgRect" presStyleLbl="bgShp" presStyleIdx="0" presStyleCnt="4"/>
      <dgm:spPr/>
    </dgm:pt>
    <dgm:pt modelId="{ECA63869-5709-4B92-BFA7-2D8FFCF27FF8}" type="pres">
      <dgm:prSet presAssocID="{86B1013C-734D-4846-A326-43F38A1DCE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1D45C75C-9C26-444C-8F6E-61203DA3A659}" type="pres">
      <dgm:prSet presAssocID="{86B1013C-734D-4846-A326-43F38A1DCE16}" presName="spaceRect" presStyleCnt="0"/>
      <dgm:spPr/>
    </dgm:pt>
    <dgm:pt modelId="{FC274EE3-6C0C-4F84-9B33-76E318AE43FD}" type="pres">
      <dgm:prSet presAssocID="{86B1013C-734D-4846-A326-43F38A1DCE16}" presName="parTx" presStyleLbl="revTx" presStyleIdx="0" presStyleCnt="4">
        <dgm:presLayoutVars>
          <dgm:chMax val="0"/>
          <dgm:chPref val="0"/>
        </dgm:presLayoutVars>
      </dgm:prSet>
      <dgm:spPr/>
    </dgm:pt>
    <dgm:pt modelId="{4C7EB7D7-CDD8-4653-8208-87DFE5F9CE95}" type="pres">
      <dgm:prSet presAssocID="{9047CDDE-5F86-4CFA-903A-5C870B28712C}" presName="sibTrans" presStyleCnt="0"/>
      <dgm:spPr/>
    </dgm:pt>
    <dgm:pt modelId="{D1A79CC6-061A-446B-8C23-FBD3FA88E657}" type="pres">
      <dgm:prSet presAssocID="{46BA6E8C-DED4-4E90-8237-29C6D3F92D03}" presName="compNode" presStyleCnt="0"/>
      <dgm:spPr/>
    </dgm:pt>
    <dgm:pt modelId="{7448B209-C9E7-46EF-8E7A-10FC90BD6419}" type="pres">
      <dgm:prSet presAssocID="{46BA6E8C-DED4-4E90-8237-29C6D3F92D03}" presName="bgRect" presStyleLbl="bgShp" presStyleIdx="1" presStyleCnt="4"/>
      <dgm:spPr/>
    </dgm:pt>
    <dgm:pt modelId="{83FC9980-4BB7-4701-9368-99E9E60DB5D3}" type="pres">
      <dgm:prSet presAssocID="{46BA6E8C-DED4-4E90-8237-29C6D3F92D0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40E207D4-AA86-4758-8C88-ADDF77CC6ED4}" type="pres">
      <dgm:prSet presAssocID="{46BA6E8C-DED4-4E90-8237-29C6D3F92D03}" presName="spaceRect" presStyleCnt="0"/>
      <dgm:spPr/>
    </dgm:pt>
    <dgm:pt modelId="{5C957234-559E-47C7-8D18-230DB81A6A42}" type="pres">
      <dgm:prSet presAssocID="{46BA6E8C-DED4-4E90-8237-29C6D3F92D03}" presName="parTx" presStyleLbl="revTx" presStyleIdx="1" presStyleCnt="4">
        <dgm:presLayoutVars>
          <dgm:chMax val="0"/>
          <dgm:chPref val="0"/>
        </dgm:presLayoutVars>
      </dgm:prSet>
      <dgm:spPr/>
    </dgm:pt>
    <dgm:pt modelId="{7FEAC5E1-2D13-4E21-AA06-301BB0A91235}" type="pres">
      <dgm:prSet presAssocID="{6CE15B21-64B2-4915-B967-1080E5829564}" presName="sibTrans" presStyleCnt="0"/>
      <dgm:spPr/>
    </dgm:pt>
    <dgm:pt modelId="{4C84CBB9-84F0-449B-A7B9-BFD960A5C80E}" type="pres">
      <dgm:prSet presAssocID="{59AF658C-045A-41EE-8AEA-092FE392FAF3}" presName="compNode" presStyleCnt="0"/>
      <dgm:spPr/>
    </dgm:pt>
    <dgm:pt modelId="{BBE91332-7808-4BD0-823F-8ACE2176E4C9}" type="pres">
      <dgm:prSet presAssocID="{59AF658C-045A-41EE-8AEA-092FE392FAF3}" presName="bgRect" presStyleLbl="bgShp" presStyleIdx="2" presStyleCnt="4"/>
      <dgm:spPr/>
    </dgm:pt>
    <dgm:pt modelId="{B338494D-E569-432E-B8F6-40D84FEFC6E9}" type="pres">
      <dgm:prSet presAssocID="{59AF658C-045A-41EE-8AEA-092FE392FA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af"/>
        </a:ext>
      </dgm:extLst>
    </dgm:pt>
    <dgm:pt modelId="{B210C4D2-7FC8-4305-A5D6-02A92763D269}" type="pres">
      <dgm:prSet presAssocID="{59AF658C-045A-41EE-8AEA-092FE392FAF3}" presName="spaceRect" presStyleCnt="0"/>
      <dgm:spPr/>
    </dgm:pt>
    <dgm:pt modelId="{50769002-618A-4C35-8A92-01A60AF5C0A5}" type="pres">
      <dgm:prSet presAssocID="{59AF658C-045A-41EE-8AEA-092FE392FAF3}" presName="parTx" presStyleLbl="revTx" presStyleIdx="2" presStyleCnt="4">
        <dgm:presLayoutVars>
          <dgm:chMax val="0"/>
          <dgm:chPref val="0"/>
        </dgm:presLayoutVars>
      </dgm:prSet>
      <dgm:spPr/>
    </dgm:pt>
    <dgm:pt modelId="{E172AE0F-02C9-49EF-8FE2-D0B4FF3723D8}" type="pres">
      <dgm:prSet presAssocID="{2DF07932-04CE-4ADC-AEA4-FF7B9BCE7C03}" presName="sibTrans" presStyleCnt="0"/>
      <dgm:spPr/>
    </dgm:pt>
    <dgm:pt modelId="{79E7D423-0199-48E0-A072-F22A0F755CCB}" type="pres">
      <dgm:prSet presAssocID="{22CE3AE8-A493-4CFD-B1AC-298509B711AD}" presName="compNode" presStyleCnt="0"/>
      <dgm:spPr/>
    </dgm:pt>
    <dgm:pt modelId="{25EAF8D7-0A19-4DA0-BD2F-EC6EF60A9193}" type="pres">
      <dgm:prSet presAssocID="{22CE3AE8-A493-4CFD-B1AC-298509B711AD}" presName="bgRect" presStyleLbl="bgShp" presStyleIdx="3" presStyleCnt="4"/>
      <dgm:spPr/>
    </dgm:pt>
    <dgm:pt modelId="{9356CCC3-F09F-4B62-B8BB-B28823AA72CC}" type="pres">
      <dgm:prSet presAssocID="{22CE3AE8-A493-4CFD-B1AC-298509B711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DCC4B11C-FBAA-483B-B43B-2D29E8B95A16}" type="pres">
      <dgm:prSet presAssocID="{22CE3AE8-A493-4CFD-B1AC-298509B711AD}" presName="spaceRect" presStyleCnt="0"/>
      <dgm:spPr/>
    </dgm:pt>
    <dgm:pt modelId="{DC86C2B2-4ABF-4DE5-A9EB-3260C1BEC3C3}" type="pres">
      <dgm:prSet presAssocID="{22CE3AE8-A493-4CFD-B1AC-298509B711AD}" presName="parTx" presStyleLbl="revTx" presStyleIdx="3" presStyleCnt="4">
        <dgm:presLayoutVars>
          <dgm:chMax val="0"/>
          <dgm:chPref val="0"/>
        </dgm:presLayoutVars>
      </dgm:prSet>
      <dgm:spPr/>
    </dgm:pt>
  </dgm:ptLst>
  <dgm:cxnLst>
    <dgm:cxn modelId="{6F02C705-F17B-4671-BE48-6E61F2750841}" srcId="{B4964920-02DE-4CA2-9380-4B65C982CCEB}" destId="{59AF658C-045A-41EE-8AEA-092FE392FAF3}" srcOrd="2" destOrd="0" parTransId="{65A5945E-8764-46BC-96A5-1D1C12230BAA}" sibTransId="{2DF07932-04CE-4ADC-AEA4-FF7B9BCE7C03}"/>
    <dgm:cxn modelId="{8126FD39-B278-4074-A3AE-F363D953DE7C}" type="presOf" srcId="{B4964920-02DE-4CA2-9380-4B65C982CCEB}" destId="{1752727B-5D31-4E13-9FD0-297730CB7C0B}" srcOrd="0" destOrd="0" presId="urn:microsoft.com/office/officeart/2018/2/layout/IconVerticalSolidList"/>
    <dgm:cxn modelId="{0A6DC16D-1CCA-4253-8E0D-419D8982D4A7}" type="presOf" srcId="{22CE3AE8-A493-4CFD-B1AC-298509B711AD}" destId="{DC86C2B2-4ABF-4DE5-A9EB-3260C1BEC3C3}" srcOrd="0" destOrd="0" presId="urn:microsoft.com/office/officeart/2018/2/layout/IconVerticalSolidList"/>
    <dgm:cxn modelId="{4F247077-8C71-4A00-B943-3D1A2E2C6865}" type="presOf" srcId="{86B1013C-734D-4846-A326-43F38A1DCE16}" destId="{FC274EE3-6C0C-4F84-9B33-76E318AE43FD}" srcOrd="0" destOrd="0" presId="urn:microsoft.com/office/officeart/2018/2/layout/IconVerticalSolidList"/>
    <dgm:cxn modelId="{B7CE7E93-B572-4675-B85F-8656CCCFF90A}" srcId="{B4964920-02DE-4CA2-9380-4B65C982CCEB}" destId="{86B1013C-734D-4846-A326-43F38A1DCE16}" srcOrd="0" destOrd="0" parTransId="{620BEAB4-C8E0-4321-9A59-09A31A361C87}" sibTransId="{9047CDDE-5F86-4CFA-903A-5C870B28712C}"/>
    <dgm:cxn modelId="{100440B3-B515-4BCD-9A3F-9233EF35AB76}" srcId="{B4964920-02DE-4CA2-9380-4B65C982CCEB}" destId="{22CE3AE8-A493-4CFD-B1AC-298509B711AD}" srcOrd="3" destOrd="0" parTransId="{D092B081-9831-47E8-82B7-ACF7167A2C62}" sibTransId="{379C0A88-4F9E-4C7B-A334-CF1570BC6976}"/>
    <dgm:cxn modelId="{60BB6BD1-40D9-4798-9113-06746950C245}" type="presOf" srcId="{46BA6E8C-DED4-4E90-8237-29C6D3F92D03}" destId="{5C957234-559E-47C7-8D18-230DB81A6A42}" srcOrd="0" destOrd="0" presId="urn:microsoft.com/office/officeart/2018/2/layout/IconVerticalSolidList"/>
    <dgm:cxn modelId="{D2E153EB-218F-439D-BA0F-6C0487EF0CD8}" type="presOf" srcId="{59AF658C-045A-41EE-8AEA-092FE392FAF3}" destId="{50769002-618A-4C35-8A92-01A60AF5C0A5}" srcOrd="0" destOrd="0" presId="urn:microsoft.com/office/officeart/2018/2/layout/IconVerticalSolidList"/>
    <dgm:cxn modelId="{D41F4DFD-9305-49A7-AADB-DE9AB1252CAE}" srcId="{B4964920-02DE-4CA2-9380-4B65C982CCEB}" destId="{46BA6E8C-DED4-4E90-8237-29C6D3F92D03}" srcOrd="1" destOrd="0" parTransId="{978FA9E2-4712-48EF-ACAF-9063ECFE1A91}" sibTransId="{6CE15B21-64B2-4915-B967-1080E5829564}"/>
    <dgm:cxn modelId="{B97387E9-FF21-485F-B0E5-8725C7FEB05D}" type="presParOf" srcId="{1752727B-5D31-4E13-9FD0-297730CB7C0B}" destId="{E69E54FA-5985-455C-AA28-073E6EF2AB3F}" srcOrd="0" destOrd="0" presId="urn:microsoft.com/office/officeart/2018/2/layout/IconVerticalSolidList"/>
    <dgm:cxn modelId="{271C54BB-7538-4975-B57B-104C8903664C}" type="presParOf" srcId="{E69E54FA-5985-455C-AA28-073E6EF2AB3F}" destId="{8C29035C-465D-4493-A4B0-EF84B1C8BB97}" srcOrd="0" destOrd="0" presId="urn:microsoft.com/office/officeart/2018/2/layout/IconVerticalSolidList"/>
    <dgm:cxn modelId="{FDE5F1F8-186D-4358-9C5E-792F3287B925}" type="presParOf" srcId="{E69E54FA-5985-455C-AA28-073E6EF2AB3F}" destId="{ECA63869-5709-4B92-BFA7-2D8FFCF27FF8}" srcOrd="1" destOrd="0" presId="urn:microsoft.com/office/officeart/2018/2/layout/IconVerticalSolidList"/>
    <dgm:cxn modelId="{184C934D-4C5E-4648-A11B-3C201BD8EDFF}" type="presParOf" srcId="{E69E54FA-5985-455C-AA28-073E6EF2AB3F}" destId="{1D45C75C-9C26-444C-8F6E-61203DA3A659}" srcOrd="2" destOrd="0" presId="urn:microsoft.com/office/officeart/2018/2/layout/IconVerticalSolidList"/>
    <dgm:cxn modelId="{908E440B-9DE6-4287-868E-C63C8FE19980}" type="presParOf" srcId="{E69E54FA-5985-455C-AA28-073E6EF2AB3F}" destId="{FC274EE3-6C0C-4F84-9B33-76E318AE43FD}" srcOrd="3" destOrd="0" presId="urn:microsoft.com/office/officeart/2018/2/layout/IconVerticalSolidList"/>
    <dgm:cxn modelId="{13C54B41-D838-449A-A9A6-2CFD86B7F76D}" type="presParOf" srcId="{1752727B-5D31-4E13-9FD0-297730CB7C0B}" destId="{4C7EB7D7-CDD8-4653-8208-87DFE5F9CE95}" srcOrd="1" destOrd="0" presId="urn:microsoft.com/office/officeart/2018/2/layout/IconVerticalSolidList"/>
    <dgm:cxn modelId="{8CFA7D41-F49C-40EA-996E-9C2C1A640A2D}" type="presParOf" srcId="{1752727B-5D31-4E13-9FD0-297730CB7C0B}" destId="{D1A79CC6-061A-446B-8C23-FBD3FA88E657}" srcOrd="2" destOrd="0" presId="urn:microsoft.com/office/officeart/2018/2/layout/IconVerticalSolidList"/>
    <dgm:cxn modelId="{D6264210-35E5-432E-BE23-40CB60DDBCA4}" type="presParOf" srcId="{D1A79CC6-061A-446B-8C23-FBD3FA88E657}" destId="{7448B209-C9E7-46EF-8E7A-10FC90BD6419}" srcOrd="0" destOrd="0" presId="urn:microsoft.com/office/officeart/2018/2/layout/IconVerticalSolidList"/>
    <dgm:cxn modelId="{0E2A3FF4-9DA8-4720-B24D-A29F2E4F5012}" type="presParOf" srcId="{D1A79CC6-061A-446B-8C23-FBD3FA88E657}" destId="{83FC9980-4BB7-4701-9368-99E9E60DB5D3}" srcOrd="1" destOrd="0" presId="urn:microsoft.com/office/officeart/2018/2/layout/IconVerticalSolidList"/>
    <dgm:cxn modelId="{0FECD405-73EB-4216-AFE5-203A42A14B47}" type="presParOf" srcId="{D1A79CC6-061A-446B-8C23-FBD3FA88E657}" destId="{40E207D4-AA86-4758-8C88-ADDF77CC6ED4}" srcOrd="2" destOrd="0" presId="urn:microsoft.com/office/officeart/2018/2/layout/IconVerticalSolidList"/>
    <dgm:cxn modelId="{F2DD3147-477F-45D5-ABB8-2DAD7F5AF151}" type="presParOf" srcId="{D1A79CC6-061A-446B-8C23-FBD3FA88E657}" destId="{5C957234-559E-47C7-8D18-230DB81A6A42}" srcOrd="3" destOrd="0" presId="urn:microsoft.com/office/officeart/2018/2/layout/IconVerticalSolidList"/>
    <dgm:cxn modelId="{C25577CF-4DD8-4CBD-ABEB-A4AA866455B3}" type="presParOf" srcId="{1752727B-5D31-4E13-9FD0-297730CB7C0B}" destId="{7FEAC5E1-2D13-4E21-AA06-301BB0A91235}" srcOrd="3" destOrd="0" presId="urn:microsoft.com/office/officeart/2018/2/layout/IconVerticalSolidList"/>
    <dgm:cxn modelId="{A2C07E71-9779-41E5-B740-DE6C4F6B3EAD}" type="presParOf" srcId="{1752727B-5D31-4E13-9FD0-297730CB7C0B}" destId="{4C84CBB9-84F0-449B-A7B9-BFD960A5C80E}" srcOrd="4" destOrd="0" presId="urn:microsoft.com/office/officeart/2018/2/layout/IconVerticalSolidList"/>
    <dgm:cxn modelId="{81170DE8-C3D7-49B6-BCCC-BA0BFE1D390C}" type="presParOf" srcId="{4C84CBB9-84F0-449B-A7B9-BFD960A5C80E}" destId="{BBE91332-7808-4BD0-823F-8ACE2176E4C9}" srcOrd="0" destOrd="0" presId="urn:microsoft.com/office/officeart/2018/2/layout/IconVerticalSolidList"/>
    <dgm:cxn modelId="{BB52BEF5-E252-4DE2-BFAD-02FAB2A71763}" type="presParOf" srcId="{4C84CBB9-84F0-449B-A7B9-BFD960A5C80E}" destId="{B338494D-E569-432E-B8F6-40D84FEFC6E9}" srcOrd="1" destOrd="0" presId="urn:microsoft.com/office/officeart/2018/2/layout/IconVerticalSolidList"/>
    <dgm:cxn modelId="{0E6B4102-920E-404F-8D44-1A88FE7B46CD}" type="presParOf" srcId="{4C84CBB9-84F0-449B-A7B9-BFD960A5C80E}" destId="{B210C4D2-7FC8-4305-A5D6-02A92763D269}" srcOrd="2" destOrd="0" presId="urn:microsoft.com/office/officeart/2018/2/layout/IconVerticalSolidList"/>
    <dgm:cxn modelId="{85A3E6A8-DC9E-4AAB-B216-81ED31828F72}" type="presParOf" srcId="{4C84CBB9-84F0-449B-A7B9-BFD960A5C80E}" destId="{50769002-618A-4C35-8A92-01A60AF5C0A5}" srcOrd="3" destOrd="0" presId="urn:microsoft.com/office/officeart/2018/2/layout/IconVerticalSolidList"/>
    <dgm:cxn modelId="{2CD1215F-2848-474D-8176-4F948ADEEA92}" type="presParOf" srcId="{1752727B-5D31-4E13-9FD0-297730CB7C0B}" destId="{E172AE0F-02C9-49EF-8FE2-D0B4FF3723D8}" srcOrd="5" destOrd="0" presId="urn:microsoft.com/office/officeart/2018/2/layout/IconVerticalSolidList"/>
    <dgm:cxn modelId="{72EE8437-BB1F-4B72-991F-8D52CC7E071A}" type="presParOf" srcId="{1752727B-5D31-4E13-9FD0-297730CB7C0B}" destId="{79E7D423-0199-48E0-A072-F22A0F755CCB}" srcOrd="6" destOrd="0" presId="urn:microsoft.com/office/officeart/2018/2/layout/IconVerticalSolidList"/>
    <dgm:cxn modelId="{B3101D0D-217B-4D6D-9740-9B3121D40AC0}" type="presParOf" srcId="{79E7D423-0199-48E0-A072-F22A0F755CCB}" destId="{25EAF8D7-0A19-4DA0-BD2F-EC6EF60A9193}" srcOrd="0" destOrd="0" presId="urn:microsoft.com/office/officeart/2018/2/layout/IconVerticalSolidList"/>
    <dgm:cxn modelId="{89ED6B1F-41D5-4C7B-B5EC-DAFEBA167067}" type="presParOf" srcId="{79E7D423-0199-48E0-A072-F22A0F755CCB}" destId="{9356CCC3-F09F-4B62-B8BB-B28823AA72CC}" srcOrd="1" destOrd="0" presId="urn:microsoft.com/office/officeart/2018/2/layout/IconVerticalSolidList"/>
    <dgm:cxn modelId="{DF44F120-C869-49E9-B919-42633CE82DE9}" type="presParOf" srcId="{79E7D423-0199-48E0-A072-F22A0F755CCB}" destId="{DCC4B11C-FBAA-483B-B43B-2D29E8B95A16}" srcOrd="2" destOrd="0" presId="urn:microsoft.com/office/officeart/2018/2/layout/IconVerticalSolidList"/>
    <dgm:cxn modelId="{677C4C90-AEBC-4D2C-B49E-85E13CB61AB8}" type="presParOf" srcId="{79E7D423-0199-48E0-A072-F22A0F755CCB}" destId="{DC86C2B2-4ABF-4DE5-A9EB-3260C1BEC3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DE7EF8-80DC-4674-95CE-409616DEFEC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0795F7A-8A52-4EDA-A7A6-99A81FA2551E}">
      <dgm:prSet/>
      <dgm:spPr/>
      <dgm:t>
        <a:bodyPr/>
        <a:lstStyle/>
        <a:p>
          <a:r>
            <a:rPr lang="en-US" dirty="0"/>
            <a:t>When multiple providers are involved in patient care, it is critical that roles be determined and communication between providers be established.</a:t>
          </a:r>
        </a:p>
      </dgm:t>
    </dgm:pt>
    <dgm:pt modelId="{43D1BB85-1AC0-48DE-B143-5D120DC6E352}" type="parTrans" cxnId="{FC7B694B-00B0-4CC6-9990-2F29B763D4E3}">
      <dgm:prSet/>
      <dgm:spPr/>
      <dgm:t>
        <a:bodyPr/>
        <a:lstStyle/>
        <a:p>
          <a:endParaRPr lang="en-US"/>
        </a:p>
      </dgm:t>
    </dgm:pt>
    <dgm:pt modelId="{B5C14195-E772-4D5D-BC5E-B6DE7D9B12EA}" type="sibTrans" cxnId="{FC7B694B-00B0-4CC6-9990-2F29B763D4E3}">
      <dgm:prSet/>
      <dgm:spPr/>
      <dgm:t>
        <a:bodyPr/>
        <a:lstStyle/>
        <a:p>
          <a:endParaRPr lang="en-US"/>
        </a:p>
      </dgm:t>
    </dgm:pt>
    <dgm:pt modelId="{112D1562-60E4-4D83-BDF1-3E165E52B357}">
      <dgm:prSet/>
      <dgm:spPr/>
      <dgm:t>
        <a:bodyPr/>
        <a:lstStyle/>
        <a:p>
          <a:r>
            <a:rPr lang="en-US" dirty="0"/>
            <a:t>The roles and responsibilities of the “admitting” physician, the “ordering” physician, the “primary care” physician and the “interpreting” physician are often unclear.</a:t>
          </a:r>
        </a:p>
      </dgm:t>
    </dgm:pt>
    <dgm:pt modelId="{42EAE649-86BE-41E5-81C2-DE233BCC44E4}" type="parTrans" cxnId="{A72B1B5E-2159-48C5-9E8D-501F505394B0}">
      <dgm:prSet/>
      <dgm:spPr/>
      <dgm:t>
        <a:bodyPr/>
        <a:lstStyle/>
        <a:p>
          <a:endParaRPr lang="en-US"/>
        </a:p>
      </dgm:t>
    </dgm:pt>
    <dgm:pt modelId="{3929EA1A-5A5A-4A6F-B8FC-0BD41B1F5154}" type="sibTrans" cxnId="{A72B1B5E-2159-48C5-9E8D-501F505394B0}">
      <dgm:prSet/>
      <dgm:spPr/>
      <dgm:t>
        <a:bodyPr/>
        <a:lstStyle/>
        <a:p>
          <a:endParaRPr lang="en-US"/>
        </a:p>
      </dgm:t>
    </dgm:pt>
    <dgm:pt modelId="{AA26357B-19BF-40F1-8B0D-E7504DD1F9CB}">
      <dgm:prSet/>
      <dgm:spPr/>
      <dgm:t>
        <a:bodyPr/>
        <a:lstStyle/>
        <a:p>
          <a:r>
            <a:rPr lang="en-US" dirty="0"/>
            <a:t>Consent discussions, documentation and clear communication are essential to avoiding claims.  These include communications between providers and with patients.</a:t>
          </a:r>
        </a:p>
      </dgm:t>
    </dgm:pt>
    <dgm:pt modelId="{4D67373A-4176-4908-86B9-777DAF688DE5}" type="parTrans" cxnId="{3C787275-5054-4839-94D2-EEF73F787A41}">
      <dgm:prSet/>
      <dgm:spPr/>
      <dgm:t>
        <a:bodyPr/>
        <a:lstStyle/>
        <a:p>
          <a:endParaRPr lang="en-US"/>
        </a:p>
      </dgm:t>
    </dgm:pt>
    <dgm:pt modelId="{B69D246B-8589-410E-A8F9-BD7B12F49296}" type="sibTrans" cxnId="{3C787275-5054-4839-94D2-EEF73F787A41}">
      <dgm:prSet/>
      <dgm:spPr/>
      <dgm:t>
        <a:bodyPr/>
        <a:lstStyle/>
        <a:p>
          <a:endParaRPr lang="en-US"/>
        </a:p>
      </dgm:t>
    </dgm:pt>
    <dgm:pt modelId="{9FE780E9-B5AF-4D50-8442-2ADAA11D8C7D}" type="pres">
      <dgm:prSet presAssocID="{E9DE7EF8-80DC-4674-95CE-409616DEFEC1}" presName="vert0" presStyleCnt="0">
        <dgm:presLayoutVars>
          <dgm:dir/>
          <dgm:animOne val="branch"/>
          <dgm:animLvl val="lvl"/>
        </dgm:presLayoutVars>
      </dgm:prSet>
      <dgm:spPr/>
    </dgm:pt>
    <dgm:pt modelId="{93944DD7-C4D8-4C63-87D6-5567CF8A7F66}" type="pres">
      <dgm:prSet presAssocID="{60795F7A-8A52-4EDA-A7A6-99A81FA2551E}" presName="thickLine" presStyleLbl="alignNode1" presStyleIdx="0" presStyleCnt="3"/>
      <dgm:spPr/>
    </dgm:pt>
    <dgm:pt modelId="{ED15557A-D71D-4043-88F4-CF727BDEF111}" type="pres">
      <dgm:prSet presAssocID="{60795F7A-8A52-4EDA-A7A6-99A81FA2551E}" presName="horz1" presStyleCnt="0"/>
      <dgm:spPr/>
    </dgm:pt>
    <dgm:pt modelId="{98C36701-00DB-4664-8122-EF884DBC72F3}" type="pres">
      <dgm:prSet presAssocID="{60795F7A-8A52-4EDA-A7A6-99A81FA2551E}" presName="tx1" presStyleLbl="revTx" presStyleIdx="0" presStyleCnt="3"/>
      <dgm:spPr/>
    </dgm:pt>
    <dgm:pt modelId="{732703B6-0B03-4929-823B-774190052A25}" type="pres">
      <dgm:prSet presAssocID="{60795F7A-8A52-4EDA-A7A6-99A81FA2551E}" presName="vert1" presStyleCnt="0"/>
      <dgm:spPr/>
    </dgm:pt>
    <dgm:pt modelId="{03961B59-EE69-4FEB-A6CB-AE007E2D9712}" type="pres">
      <dgm:prSet presAssocID="{112D1562-60E4-4D83-BDF1-3E165E52B357}" presName="thickLine" presStyleLbl="alignNode1" presStyleIdx="1" presStyleCnt="3"/>
      <dgm:spPr/>
    </dgm:pt>
    <dgm:pt modelId="{DB248730-D4A1-4AFA-BA2E-56E7DE648B32}" type="pres">
      <dgm:prSet presAssocID="{112D1562-60E4-4D83-BDF1-3E165E52B357}" presName="horz1" presStyleCnt="0"/>
      <dgm:spPr/>
    </dgm:pt>
    <dgm:pt modelId="{30A8816C-92AF-4C59-80AB-62CC867AAB6F}" type="pres">
      <dgm:prSet presAssocID="{112D1562-60E4-4D83-BDF1-3E165E52B357}" presName="tx1" presStyleLbl="revTx" presStyleIdx="1" presStyleCnt="3"/>
      <dgm:spPr/>
    </dgm:pt>
    <dgm:pt modelId="{BB9478CC-1EB1-47D7-B2F6-174AD21FCC84}" type="pres">
      <dgm:prSet presAssocID="{112D1562-60E4-4D83-BDF1-3E165E52B357}" presName="vert1" presStyleCnt="0"/>
      <dgm:spPr/>
    </dgm:pt>
    <dgm:pt modelId="{B8744B0C-0AE4-4DE8-B789-01F6A248A423}" type="pres">
      <dgm:prSet presAssocID="{AA26357B-19BF-40F1-8B0D-E7504DD1F9CB}" presName="thickLine" presStyleLbl="alignNode1" presStyleIdx="2" presStyleCnt="3"/>
      <dgm:spPr/>
    </dgm:pt>
    <dgm:pt modelId="{DD8874AE-E42E-46FA-971B-6842E9CEEA8F}" type="pres">
      <dgm:prSet presAssocID="{AA26357B-19BF-40F1-8B0D-E7504DD1F9CB}" presName="horz1" presStyleCnt="0"/>
      <dgm:spPr/>
    </dgm:pt>
    <dgm:pt modelId="{1D5D6C8C-2E75-4615-B7E4-2B16C2274612}" type="pres">
      <dgm:prSet presAssocID="{AA26357B-19BF-40F1-8B0D-E7504DD1F9CB}" presName="tx1" presStyleLbl="revTx" presStyleIdx="2" presStyleCnt="3"/>
      <dgm:spPr/>
    </dgm:pt>
    <dgm:pt modelId="{995854AF-41DF-4372-9E54-C0DC56D9147D}" type="pres">
      <dgm:prSet presAssocID="{AA26357B-19BF-40F1-8B0D-E7504DD1F9CB}" presName="vert1" presStyleCnt="0"/>
      <dgm:spPr/>
    </dgm:pt>
  </dgm:ptLst>
  <dgm:cxnLst>
    <dgm:cxn modelId="{7236920C-2435-4BE3-B04E-48660D1DCBFE}" type="presOf" srcId="{E9DE7EF8-80DC-4674-95CE-409616DEFEC1}" destId="{9FE780E9-B5AF-4D50-8442-2ADAA11D8C7D}" srcOrd="0" destOrd="0" presId="urn:microsoft.com/office/officeart/2008/layout/LinedList"/>
    <dgm:cxn modelId="{A72B1B5E-2159-48C5-9E8D-501F505394B0}" srcId="{E9DE7EF8-80DC-4674-95CE-409616DEFEC1}" destId="{112D1562-60E4-4D83-BDF1-3E165E52B357}" srcOrd="1" destOrd="0" parTransId="{42EAE649-86BE-41E5-81C2-DE233BCC44E4}" sibTransId="{3929EA1A-5A5A-4A6F-B8FC-0BD41B1F5154}"/>
    <dgm:cxn modelId="{C4DCA461-9345-4B26-9AB8-AC20644B1911}" type="presOf" srcId="{112D1562-60E4-4D83-BDF1-3E165E52B357}" destId="{30A8816C-92AF-4C59-80AB-62CC867AAB6F}" srcOrd="0" destOrd="0" presId="urn:microsoft.com/office/officeart/2008/layout/LinedList"/>
    <dgm:cxn modelId="{FC7B694B-00B0-4CC6-9990-2F29B763D4E3}" srcId="{E9DE7EF8-80DC-4674-95CE-409616DEFEC1}" destId="{60795F7A-8A52-4EDA-A7A6-99A81FA2551E}" srcOrd="0" destOrd="0" parTransId="{43D1BB85-1AC0-48DE-B143-5D120DC6E352}" sibTransId="{B5C14195-E772-4D5D-BC5E-B6DE7D9B12EA}"/>
    <dgm:cxn modelId="{3C787275-5054-4839-94D2-EEF73F787A41}" srcId="{E9DE7EF8-80DC-4674-95CE-409616DEFEC1}" destId="{AA26357B-19BF-40F1-8B0D-E7504DD1F9CB}" srcOrd="2" destOrd="0" parTransId="{4D67373A-4176-4908-86B9-777DAF688DE5}" sibTransId="{B69D246B-8589-410E-A8F9-BD7B12F49296}"/>
    <dgm:cxn modelId="{BD9CCDBD-205B-4BF0-AA0B-9B5178433FBB}" type="presOf" srcId="{AA26357B-19BF-40F1-8B0D-E7504DD1F9CB}" destId="{1D5D6C8C-2E75-4615-B7E4-2B16C2274612}" srcOrd="0" destOrd="0" presId="urn:microsoft.com/office/officeart/2008/layout/LinedList"/>
    <dgm:cxn modelId="{DD255DFF-88C2-4B90-A881-0DA9B9598136}" type="presOf" srcId="{60795F7A-8A52-4EDA-A7A6-99A81FA2551E}" destId="{98C36701-00DB-4664-8122-EF884DBC72F3}" srcOrd="0" destOrd="0" presId="urn:microsoft.com/office/officeart/2008/layout/LinedList"/>
    <dgm:cxn modelId="{F62DF9D6-8259-41B9-BFA1-2C4E42BF3B23}" type="presParOf" srcId="{9FE780E9-B5AF-4D50-8442-2ADAA11D8C7D}" destId="{93944DD7-C4D8-4C63-87D6-5567CF8A7F66}" srcOrd="0" destOrd="0" presId="urn:microsoft.com/office/officeart/2008/layout/LinedList"/>
    <dgm:cxn modelId="{17BB3F16-D617-44EE-83B7-239CF18E1BE0}" type="presParOf" srcId="{9FE780E9-B5AF-4D50-8442-2ADAA11D8C7D}" destId="{ED15557A-D71D-4043-88F4-CF727BDEF111}" srcOrd="1" destOrd="0" presId="urn:microsoft.com/office/officeart/2008/layout/LinedList"/>
    <dgm:cxn modelId="{B8710D85-29B1-47F9-928F-F0817929123D}" type="presParOf" srcId="{ED15557A-D71D-4043-88F4-CF727BDEF111}" destId="{98C36701-00DB-4664-8122-EF884DBC72F3}" srcOrd="0" destOrd="0" presId="urn:microsoft.com/office/officeart/2008/layout/LinedList"/>
    <dgm:cxn modelId="{86025559-96E5-4253-8EEE-509D50A86F53}" type="presParOf" srcId="{ED15557A-D71D-4043-88F4-CF727BDEF111}" destId="{732703B6-0B03-4929-823B-774190052A25}" srcOrd="1" destOrd="0" presId="urn:microsoft.com/office/officeart/2008/layout/LinedList"/>
    <dgm:cxn modelId="{FA614955-99EC-463D-9DD0-9116C389A51B}" type="presParOf" srcId="{9FE780E9-B5AF-4D50-8442-2ADAA11D8C7D}" destId="{03961B59-EE69-4FEB-A6CB-AE007E2D9712}" srcOrd="2" destOrd="0" presId="urn:microsoft.com/office/officeart/2008/layout/LinedList"/>
    <dgm:cxn modelId="{96A0C091-C247-41D2-A982-3AC6DE6A750A}" type="presParOf" srcId="{9FE780E9-B5AF-4D50-8442-2ADAA11D8C7D}" destId="{DB248730-D4A1-4AFA-BA2E-56E7DE648B32}" srcOrd="3" destOrd="0" presId="urn:microsoft.com/office/officeart/2008/layout/LinedList"/>
    <dgm:cxn modelId="{B342802E-6D40-455D-BA03-6632B4663592}" type="presParOf" srcId="{DB248730-D4A1-4AFA-BA2E-56E7DE648B32}" destId="{30A8816C-92AF-4C59-80AB-62CC867AAB6F}" srcOrd="0" destOrd="0" presId="urn:microsoft.com/office/officeart/2008/layout/LinedList"/>
    <dgm:cxn modelId="{7FFF766D-4420-405B-B82F-598C24E557CE}" type="presParOf" srcId="{DB248730-D4A1-4AFA-BA2E-56E7DE648B32}" destId="{BB9478CC-1EB1-47D7-B2F6-174AD21FCC84}" srcOrd="1" destOrd="0" presId="urn:microsoft.com/office/officeart/2008/layout/LinedList"/>
    <dgm:cxn modelId="{C93424F3-4E1D-4270-B785-226937076B9E}" type="presParOf" srcId="{9FE780E9-B5AF-4D50-8442-2ADAA11D8C7D}" destId="{B8744B0C-0AE4-4DE8-B789-01F6A248A423}" srcOrd="4" destOrd="0" presId="urn:microsoft.com/office/officeart/2008/layout/LinedList"/>
    <dgm:cxn modelId="{2CD801C2-979E-46B3-8144-8F1970EA00ED}" type="presParOf" srcId="{9FE780E9-B5AF-4D50-8442-2ADAA11D8C7D}" destId="{DD8874AE-E42E-46FA-971B-6842E9CEEA8F}" srcOrd="5" destOrd="0" presId="urn:microsoft.com/office/officeart/2008/layout/LinedList"/>
    <dgm:cxn modelId="{41C4AC4A-F7B1-4BA8-AE9D-56AD1611919B}" type="presParOf" srcId="{DD8874AE-E42E-46FA-971B-6842E9CEEA8F}" destId="{1D5D6C8C-2E75-4615-B7E4-2B16C2274612}" srcOrd="0" destOrd="0" presId="urn:microsoft.com/office/officeart/2008/layout/LinedList"/>
    <dgm:cxn modelId="{5CCF4D91-6FD2-4DE4-A492-AA6A35B2D279}" type="presParOf" srcId="{DD8874AE-E42E-46FA-971B-6842E9CEEA8F}" destId="{995854AF-41DF-4372-9E54-C0DC56D9147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27EF40-C706-4B97-9326-989DFA5A675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2E2B604-064F-4D24-B071-EA984F372B4F}">
      <dgm:prSet/>
      <dgm:spPr/>
      <dgm:t>
        <a:bodyPr/>
        <a:lstStyle/>
        <a:p>
          <a:pPr>
            <a:lnSpc>
              <a:spcPct val="100000"/>
            </a:lnSpc>
          </a:pPr>
          <a:r>
            <a:rPr lang="en-US" dirty="0"/>
            <a:t>Develop a general understanding of the litigation process and the role the provider/defendant plays in the case and the process. </a:t>
          </a:r>
        </a:p>
      </dgm:t>
    </dgm:pt>
    <dgm:pt modelId="{15B84186-6F0F-4286-AC32-B8B94C461750}" type="parTrans" cxnId="{21BA5ED2-71FA-4CE5-8FB2-4FD6796C6FE0}">
      <dgm:prSet/>
      <dgm:spPr/>
      <dgm:t>
        <a:bodyPr/>
        <a:lstStyle/>
        <a:p>
          <a:endParaRPr lang="en-US"/>
        </a:p>
      </dgm:t>
    </dgm:pt>
    <dgm:pt modelId="{BAD55387-FB96-4545-9140-80DF83E6C4E2}" type="sibTrans" cxnId="{21BA5ED2-71FA-4CE5-8FB2-4FD6796C6FE0}">
      <dgm:prSet/>
      <dgm:spPr/>
      <dgm:t>
        <a:bodyPr/>
        <a:lstStyle/>
        <a:p>
          <a:endParaRPr lang="en-US"/>
        </a:p>
      </dgm:t>
    </dgm:pt>
    <dgm:pt modelId="{6838EF1D-64B1-4A3C-AE4D-6FA16043289D}">
      <dgm:prSet/>
      <dgm:spPr/>
      <dgm:t>
        <a:bodyPr/>
        <a:lstStyle/>
        <a:p>
          <a:pPr>
            <a:lnSpc>
              <a:spcPct val="100000"/>
            </a:lnSpc>
          </a:pPr>
          <a:r>
            <a:rPr lang="en-US" dirty="0"/>
            <a:t>Discussion of thorough documentation and detailed (and documented) informed consent discussions.</a:t>
          </a:r>
        </a:p>
      </dgm:t>
    </dgm:pt>
    <dgm:pt modelId="{433E8129-A31E-437A-9894-09A7FBB5104D}" type="parTrans" cxnId="{333E826E-E297-4248-B669-54A3A571686A}">
      <dgm:prSet/>
      <dgm:spPr/>
      <dgm:t>
        <a:bodyPr/>
        <a:lstStyle/>
        <a:p>
          <a:endParaRPr lang="en-US"/>
        </a:p>
      </dgm:t>
    </dgm:pt>
    <dgm:pt modelId="{10A340B0-1EAE-4349-8270-E29C2AE01E55}" type="sibTrans" cxnId="{333E826E-E297-4248-B669-54A3A571686A}">
      <dgm:prSet/>
      <dgm:spPr/>
      <dgm:t>
        <a:bodyPr/>
        <a:lstStyle/>
        <a:p>
          <a:endParaRPr lang="en-US"/>
        </a:p>
      </dgm:t>
    </dgm:pt>
    <dgm:pt modelId="{1A69E662-2E4D-41BB-9D9E-9D29949A53A6}">
      <dgm:prSet/>
      <dgm:spPr/>
      <dgm:t>
        <a:bodyPr/>
        <a:lstStyle/>
        <a:p>
          <a:pPr>
            <a:lnSpc>
              <a:spcPct val="100000"/>
            </a:lnSpc>
          </a:pPr>
          <a:r>
            <a:rPr lang="en-US" dirty="0"/>
            <a:t>Review the importance of communication between providers and patients.</a:t>
          </a:r>
        </a:p>
      </dgm:t>
    </dgm:pt>
    <dgm:pt modelId="{FDA38294-55D7-4BCE-B97B-66CFA11A394E}" type="parTrans" cxnId="{66054BE9-8013-48A1-B66B-3BCC28FA742A}">
      <dgm:prSet/>
      <dgm:spPr/>
      <dgm:t>
        <a:bodyPr/>
        <a:lstStyle/>
        <a:p>
          <a:endParaRPr lang="en-US"/>
        </a:p>
      </dgm:t>
    </dgm:pt>
    <dgm:pt modelId="{6FBED7DE-69A8-497F-B94E-84120A1D34EB}" type="sibTrans" cxnId="{66054BE9-8013-48A1-B66B-3BCC28FA742A}">
      <dgm:prSet/>
      <dgm:spPr/>
      <dgm:t>
        <a:bodyPr/>
        <a:lstStyle/>
        <a:p>
          <a:endParaRPr lang="en-US"/>
        </a:p>
      </dgm:t>
    </dgm:pt>
    <dgm:pt modelId="{49D70D1B-76E5-4464-A0AC-48C12874260D}">
      <dgm:prSet/>
      <dgm:spPr/>
      <dgm:t>
        <a:bodyPr/>
        <a:lstStyle/>
        <a:p>
          <a:pPr>
            <a:lnSpc>
              <a:spcPct val="100000"/>
            </a:lnSpc>
          </a:pPr>
          <a:r>
            <a:rPr lang="en-US" dirty="0"/>
            <a:t>Review specific case examples and identify ways to proactively prevent issues/avoid surprises during the litigation.</a:t>
          </a:r>
        </a:p>
      </dgm:t>
    </dgm:pt>
    <dgm:pt modelId="{CA19BF5A-FDC2-49FF-B80C-6F09EA27F077}" type="parTrans" cxnId="{8DBBA20D-7029-4439-8533-CDC339646AEF}">
      <dgm:prSet/>
      <dgm:spPr/>
      <dgm:t>
        <a:bodyPr/>
        <a:lstStyle/>
        <a:p>
          <a:endParaRPr lang="en-US"/>
        </a:p>
      </dgm:t>
    </dgm:pt>
    <dgm:pt modelId="{4C17E7E8-432E-45BB-9CB9-065BD624E56F}" type="sibTrans" cxnId="{8DBBA20D-7029-4439-8533-CDC339646AEF}">
      <dgm:prSet/>
      <dgm:spPr/>
      <dgm:t>
        <a:bodyPr/>
        <a:lstStyle/>
        <a:p>
          <a:endParaRPr lang="en-US"/>
        </a:p>
      </dgm:t>
    </dgm:pt>
    <dgm:pt modelId="{80F2BC3F-8613-467D-8AEF-42040AD11E54}">
      <dgm:prSet/>
      <dgm:spPr/>
      <dgm:t>
        <a:bodyPr/>
        <a:lstStyle/>
        <a:p>
          <a:pPr>
            <a:lnSpc>
              <a:spcPct val="100000"/>
            </a:lnSpc>
          </a:pPr>
          <a:r>
            <a:rPr lang="en-US" dirty="0"/>
            <a:t>Brief review of pending medical malpractice matters/examples of claims that become lawsuits. </a:t>
          </a:r>
        </a:p>
      </dgm:t>
    </dgm:pt>
    <dgm:pt modelId="{4C4481D5-EFC4-4275-9C07-6854269F0182}" type="parTrans" cxnId="{DDA8564A-A710-40F1-8BAD-8CD6E550EFC6}">
      <dgm:prSet/>
      <dgm:spPr/>
      <dgm:t>
        <a:bodyPr/>
        <a:lstStyle/>
        <a:p>
          <a:endParaRPr lang="en-US"/>
        </a:p>
      </dgm:t>
    </dgm:pt>
    <dgm:pt modelId="{F3FDEEF8-6F82-44F4-9371-11E39D507438}" type="sibTrans" cxnId="{DDA8564A-A710-40F1-8BAD-8CD6E550EFC6}">
      <dgm:prSet/>
      <dgm:spPr/>
      <dgm:t>
        <a:bodyPr/>
        <a:lstStyle/>
        <a:p>
          <a:endParaRPr lang="en-US"/>
        </a:p>
      </dgm:t>
    </dgm:pt>
    <dgm:pt modelId="{00AA5E10-3690-4E22-A818-E7BE0A97C5D0}">
      <dgm:prSet/>
      <dgm:spPr/>
      <dgm:t>
        <a:bodyPr/>
        <a:lstStyle/>
        <a:p>
          <a:pPr>
            <a:lnSpc>
              <a:spcPct val="100000"/>
            </a:lnSpc>
          </a:pPr>
          <a:r>
            <a:rPr lang="en-US" dirty="0"/>
            <a:t>Questions/Discussion</a:t>
          </a:r>
        </a:p>
      </dgm:t>
    </dgm:pt>
    <dgm:pt modelId="{569A87AE-C447-44D1-80F4-1E3994F0E67A}" type="parTrans" cxnId="{EC039BAC-A4B5-485F-82C3-E09A128A5860}">
      <dgm:prSet/>
      <dgm:spPr/>
      <dgm:t>
        <a:bodyPr/>
        <a:lstStyle/>
        <a:p>
          <a:endParaRPr lang="en-US"/>
        </a:p>
      </dgm:t>
    </dgm:pt>
    <dgm:pt modelId="{9BEC4DA6-FB55-4F5E-9C85-C3B3BF2923D2}" type="sibTrans" cxnId="{EC039BAC-A4B5-485F-82C3-E09A128A5860}">
      <dgm:prSet/>
      <dgm:spPr/>
      <dgm:t>
        <a:bodyPr/>
        <a:lstStyle/>
        <a:p>
          <a:endParaRPr lang="en-US"/>
        </a:p>
      </dgm:t>
    </dgm:pt>
    <dgm:pt modelId="{985E8584-D553-4F48-A2E8-54A4D38836A7}" type="pres">
      <dgm:prSet presAssocID="{E427EF40-C706-4B97-9326-989DFA5A6750}" presName="root" presStyleCnt="0">
        <dgm:presLayoutVars>
          <dgm:dir/>
          <dgm:resizeHandles val="exact"/>
        </dgm:presLayoutVars>
      </dgm:prSet>
      <dgm:spPr/>
    </dgm:pt>
    <dgm:pt modelId="{8118C0C0-C53A-4781-A9CA-2902190D3156}" type="pres">
      <dgm:prSet presAssocID="{42E2B604-064F-4D24-B071-EA984F372B4F}" presName="compNode" presStyleCnt="0"/>
      <dgm:spPr/>
    </dgm:pt>
    <dgm:pt modelId="{EDF77C72-F9D2-406A-ABCF-BD9BF8EAAB90}" type="pres">
      <dgm:prSet presAssocID="{42E2B604-064F-4D24-B071-EA984F372B4F}" presName="bgRect" presStyleLbl="bgShp" presStyleIdx="0" presStyleCnt="6"/>
      <dgm:spPr/>
    </dgm:pt>
    <dgm:pt modelId="{06A56905-E68D-4B44-A338-A34D077BC2BC}" type="pres">
      <dgm:prSet presAssocID="{42E2B604-064F-4D24-B071-EA984F372B4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267FC71A-736A-4BD3-BB30-560E51B44B89}" type="pres">
      <dgm:prSet presAssocID="{42E2B604-064F-4D24-B071-EA984F372B4F}" presName="spaceRect" presStyleCnt="0"/>
      <dgm:spPr/>
    </dgm:pt>
    <dgm:pt modelId="{4C4D3E20-6070-4600-B629-E50F35ACA824}" type="pres">
      <dgm:prSet presAssocID="{42E2B604-064F-4D24-B071-EA984F372B4F}" presName="parTx" presStyleLbl="revTx" presStyleIdx="0" presStyleCnt="6">
        <dgm:presLayoutVars>
          <dgm:chMax val="0"/>
          <dgm:chPref val="0"/>
        </dgm:presLayoutVars>
      </dgm:prSet>
      <dgm:spPr/>
    </dgm:pt>
    <dgm:pt modelId="{AEC61BEE-61E8-451C-AB20-C2C19FABABDD}" type="pres">
      <dgm:prSet presAssocID="{BAD55387-FB96-4545-9140-80DF83E6C4E2}" presName="sibTrans" presStyleCnt="0"/>
      <dgm:spPr/>
    </dgm:pt>
    <dgm:pt modelId="{9D6F05AA-1F8B-4A2D-A7DF-D6531AE1EBDF}" type="pres">
      <dgm:prSet presAssocID="{6838EF1D-64B1-4A3C-AE4D-6FA16043289D}" presName="compNode" presStyleCnt="0"/>
      <dgm:spPr/>
    </dgm:pt>
    <dgm:pt modelId="{339AF312-7B7A-4B68-A282-0E4BEBD30418}" type="pres">
      <dgm:prSet presAssocID="{6838EF1D-64B1-4A3C-AE4D-6FA16043289D}" presName="bgRect" presStyleLbl="bgShp" presStyleIdx="1" presStyleCnt="6"/>
      <dgm:spPr/>
    </dgm:pt>
    <dgm:pt modelId="{F82CDA3A-A11A-4071-BBF1-02366BB8F7D6}" type="pres">
      <dgm:prSet presAssocID="{6838EF1D-64B1-4A3C-AE4D-6FA16043289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01D5169F-DE9E-42A8-893B-6757F81F77C8}" type="pres">
      <dgm:prSet presAssocID="{6838EF1D-64B1-4A3C-AE4D-6FA16043289D}" presName="spaceRect" presStyleCnt="0"/>
      <dgm:spPr/>
    </dgm:pt>
    <dgm:pt modelId="{BD39D147-E7D2-4ED4-AE77-2D8F6A021AC6}" type="pres">
      <dgm:prSet presAssocID="{6838EF1D-64B1-4A3C-AE4D-6FA16043289D}" presName="parTx" presStyleLbl="revTx" presStyleIdx="1" presStyleCnt="6">
        <dgm:presLayoutVars>
          <dgm:chMax val="0"/>
          <dgm:chPref val="0"/>
        </dgm:presLayoutVars>
      </dgm:prSet>
      <dgm:spPr/>
    </dgm:pt>
    <dgm:pt modelId="{2FFF9BD7-53A5-4816-A931-378AB62B7F67}" type="pres">
      <dgm:prSet presAssocID="{10A340B0-1EAE-4349-8270-E29C2AE01E55}" presName="sibTrans" presStyleCnt="0"/>
      <dgm:spPr/>
    </dgm:pt>
    <dgm:pt modelId="{6FD77C0F-66DA-4B7A-AC5B-B3599A22A627}" type="pres">
      <dgm:prSet presAssocID="{1A69E662-2E4D-41BB-9D9E-9D29949A53A6}" presName="compNode" presStyleCnt="0"/>
      <dgm:spPr/>
    </dgm:pt>
    <dgm:pt modelId="{2AA9192F-D43B-49B8-8501-DDE3A12B3ED5}" type="pres">
      <dgm:prSet presAssocID="{1A69E662-2E4D-41BB-9D9E-9D29949A53A6}" presName="bgRect" presStyleLbl="bgShp" presStyleIdx="2" presStyleCnt="6"/>
      <dgm:spPr/>
    </dgm:pt>
    <dgm:pt modelId="{A73121F4-9A91-4EDC-87E3-59313F8EB463}" type="pres">
      <dgm:prSet presAssocID="{1A69E662-2E4D-41BB-9D9E-9D29949A53A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6E39F13B-3646-4C75-8B15-CF95DFF0EBBC}" type="pres">
      <dgm:prSet presAssocID="{1A69E662-2E4D-41BB-9D9E-9D29949A53A6}" presName="spaceRect" presStyleCnt="0"/>
      <dgm:spPr/>
    </dgm:pt>
    <dgm:pt modelId="{A0679B05-23BD-4D3B-A7B5-18EE63BFCFD6}" type="pres">
      <dgm:prSet presAssocID="{1A69E662-2E4D-41BB-9D9E-9D29949A53A6}" presName="parTx" presStyleLbl="revTx" presStyleIdx="2" presStyleCnt="6">
        <dgm:presLayoutVars>
          <dgm:chMax val="0"/>
          <dgm:chPref val="0"/>
        </dgm:presLayoutVars>
      </dgm:prSet>
      <dgm:spPr/>
    </dgm:pt>
    <dgm:pt modelId="{F2AD5BD1-1F68-4417-9F78-2C04E8A12B8A}" type="pres">
      <dgm:prSet presAssocID="{6FBED7DE-69A8-497F-B94E-84120A1D34EB}" presName="sibTrans" presStyleCnt="0"/>
      <dgm:spPr/>
    </dgm:pt>
    <dgm:pt modelId="{209539AA-7285-48AB-9826-4FAC312DEED6}" type="pres">
      <dgm:prSet presAssocID="{49D70D1B-76E5-4464-A0AC-48C12874260D}" presName="compNode" presStyleCnt="0"/>
      <dgm:spPr/>
    </dgm:pt>
    <dgm:pt modelId="{D7DD4755-9612-4DB8-B861-20A44BA2FED2}" type="pres">
      <dgm:prSet presAssocID="{49D70D1B-76E5-4464-A0AC-48C12874260D}" presName="bgRect" presStyleLbl="bgShp" presStyleIdx="3" presStyleCnt="6" custLinFactNeighborX="820" custLinFactNeighborY="4315"/>
      <dgm:spPr/>
    </dgm:pt>
    <dgm:pt modelId="{3A8CCFF3-9FE9-4FC4-B222-3B4F3956426D}" type="pres">
      <dgm:prSet presAssocID="{49D70D1B-76E5-4464-A0AC-48C12874260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sert scene"/>
        </a:ext>
      </dgm:extLst>
    </dgm:pt>
    <dgm:pt modelId="{888D59CA-7F6E-428D-BFB1-0BB2290208E1}" type="pres">
      <dgm:prSet presAssocID="{49D70D1B-76E5-4464-A0AC-48C12874260D}" presName="spaceRect" presStyleCnt="0"/>
      <dgm:spPr/>
    </dgm:pt>
    <dgm:pt modelId="{6B0CF6AA-038B-46EE-8D17-20387755B207}" type="pres">
      <dgm:prSet presAssocID="{49D70D1B-76E5-4464-A0AC-48C12874260D}" presName="parTx" presStyleLbl="revTx" presStyleIdx="3" presStyleCnt="6">
        <dgm:presLayoutVars>
          <dgm:chMax val="0"/>
          <dgm:chPref val="0"/>
        </dgm:presLayoutVars>
      </dgm:prSet>
      <dgm:spPr/>
    </dgm:pt>
    <dgm:pt modelId="{E9D4E3A6-B143-4C38-B0E5-0CDE668F6FB7}" type="pres">
      <dgm:prSet presAssocID="{4C17E7E8-432E-45BB-9CB9-065BD624E56F}" presName="sibTrans" presStyleCnt="0"/>
      <dgm:spPr/>
    </dgm:pt>
    <dgm:pt modelId="{1F58A82D-443A-4A08-BBB1-1AEC1EDB268D}" type="pres">
      <dgm:prSet presAssocID="{80F2BC3F-8613-467D-8AEF-42040AD11E54}" presName="compNode" presStyleCnt="0"/>
      <dgm:spPr/>
    </dgm:pt>
    <dgm:pt modelId="{5F08C797-50CB-4EA3-B7B5-68B90B7AA7E4}" type="pres">
      <dgm:prSet presAssocID="{80F2BC3F-8613-467D-8AEF-42040AD11E54}" presName="bgRect" presStyleLbl="bgShp" presStyleIdx="4" presStyleCnt="6"/>
      <dgm:spPr/>
    </dgm:pt>
    <dgm:pt modelId="{5BDB09CB-8230-41C4-A9B4-515A2CA61053}" type="pres">
      <dgm:prSet presAssocID="{80F2BC3F-8613-467D-8AEF-42040AD11E5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C34D1425-D751-415C-BCF0-12E8179A248A}" type="pres">
      <dgm:prSet presAssocID="{80F2BC3F-8613-467D-8AEF-42040AD11E54}" presName="spaceRect" presStyleCnt="0"/>
      <dgm:spPr/>
    </dgm:pt>
    <dgm:pt modelId="{9212878F-5370-4CE9-9E28-F29908768DBB}" type="pres">
      <dgm:prSet presAssocID="{80F2BC3F-8613-467D-8AEF-42040AD11E54}" presName="parTx" presStyleLbl="revTx" presStyleIdx="4" presStyleCnt="6">
        <dgm:presLayoutVars>
          <dgm:chMax val="0"/>
          <dgm:chPref val="0"/>
        </dgm:presLayoutVars>
      </dgm:prSet>
      <dgm:spPr/>
    </dgm:pt>
    <dgm:pt modelId="{41478C06-A284-4E49-9804-05888596F3F8}" type="pres">
      <dgm:prSet presAssocID="{F3FDEEF8-6F82-44F4-9371-11E39D507438}" presName="sibTrans" presStyleCnt="0"/>
      <dgm:spPr/>
    </dgm:pt>
    <dgm:pt modelId="{8435830A-028C-4AB3-B04B-42001580CF0D}" type="pres">
      <dgm:prSet presAssocID="{00AA5E10-3690-4E22-A818-E7BE0A97C5D0}" presName="compNode" presStyleCnt="0"/>
      <dgm:spPr/>
    </dgm:pt>
    <dgm:pt modelId="{56091842-6357-46DE-B9E1-A4DA3837EE9C}" type="pres">
      <dgm:prSet presAssocID="{00AA5E10-3690-4E22-A818-E7BE0A97C5D0}" presName="bgRect" presStyleLbl="bgShp" presStyleIdx="5" presStyleCnt="6"/>
      <dgm:spPr/>
    </dgm:pt>
    <dgm:pt modelId="{C05A040F-C565-45BF-8CA3-6296394BE489}" type="pres">
      <dgm:prSet presAssocID="{00AA5E10-3690-4E22-A818-E7BE0A97C5D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otprint"/>
        </a:ext>
      </dgm:extLst>
    </dgm:pt>
    <dgm:pt modelId="{F0E28236-BE01-4B7B-99C4-97E6B9786C2D}" type="pres">
      <dgm:prSet presAssocID="{00AA5E10-3690-4E22-A818-E7BE0A97C5D0}" presName="spaceRect" presStyleCnt="0"/>
      <dgm:spPr/>
    </dgm:pt>
    <dgm:pt modelId="{339E00D5-0F33-4E04-9C75-48C29C1EA906}" type="pres">
      <dgm:prSet presAssocID="{00AA5E10-3690-4E22-A818-E7BE0A97C5D0}" presName="parTx" presStyleLbl="revTx" presStyleIdx="5" presStyleCnt="6">
        <dgm:presLayoutVars>
          <dgm:chMax val="0"/>
          <dgm:chPref val="0"/>
        </dgm:presLayoutVars>
      </dgm:prSet>
      <dgm:spPr/>
    </dgm:pt>
  </dgm:ptLst>
  <dgm:cxnLst>
    <dgm:cxn modelId="{693C150A-6491-44AB-A12B-322CFCE54FF8}" type="presOf" srcId="{00AA5E10-3690-4E22-A818-E7BE0A97C5D0}" destId="{339E00D5-0F33-4E04-9C75-48C29C1EA906}" srcOrd="0" destOrd="0" presId="urn:microsoft.com/office/officeart/2018/2/layout/IconVerticalSolidList"/>
    <dgm:cxn modelId="{8DBBA20D-7029-4439-8533-CDC339646AEF}" srcId="{E427EF40-C706-4B97-9326-989DFA5A6750}" destId="{49D70D1B-76E5-4464-A0AC-48C12874260D}" srcOrd="3" destOrd="0" parTransId="{CA19BF5A-FDC2-49FF-B80C-6F09EA27F077}" sibTransId="{4C17E7E8-432E-45BB-9CB9-065BD624E56F}"/>
    <dgm:cxn modelId="{E7857A49-CA5E-49A4-ADAA-5FAB65A75EE2}" type="presOf" srcId="{42E2B604-064F-4D24-B071-EA984F372B4F}" destId="{4C4D3E20-6070-4600-B629-E50F35ACA824}" srcOrd="0" destOrd="0" presId="urn:microsoft.com/office/officeart/2018/2/layout/IconVerticalSolidList"/>
    <dgm:cxn modelId="{DDA8564A-A710-40F1-8BAD-8CD6E550EFC6}" srcId="{E427EF40-C706-4B97-9326-989DFA5A6750}" destId="{80F2BC3F-8613-467D-8AEF-42040AD11E54}" srcOrd="4" destOrd="0" parTransId="{4C4481D5-EFC4-4275-9C07-6854269F0182}" sibTransId="{F3FDEEF8-6F82-44F4-9371-11E39D507438}"/>
    <dgm:cxn modelId="{333E826E-E297-4248-B669-54A3A571686A}" srcId="{E427EF40-C706-4B97-9326-989DFA5A6750}" destId="{6838EF1D-64B1-4A3C-AE4D-6FA16043289D}" srcOrd="1" destOrd="0" parTransId="{433E8129-A31E-437A-9894-09A7FBB5104D}" sibTransId="{10A340B0-1EAE-4349-8270-E29C2AE01E55}"/>
    <dgm:cxn modelId="{2C73E66F-F714-4A38-BBCB-16021F8F192B}" type="presOf" srcId="{6838EF1D-64B1-4A3C-AE4D-6FA16043289D}" destId="{BD39D147-E7D2-4ED4-AE77-2D8F6A021AC6}" srcOrd="0" destOrd="0" presId="urn:microsoft.com/office/officeart/2018/2/layout/IconVerticalSolidList"/>
    <dgm:cxn modelId="{046CCE7E-06C0-404E-BDF0-3EFA615428F1}" type="presOf" srcId="{E427EF40-C706-4B97-9326-989DFA5A6750}" destId="{985E8584-D553-4F48-A2E8-54A4D38836A7}" srcOrd="0" destOrd="0" presId="urn:microsoft.com/office/officeart/2018/2/layout/IconVerticalSolidList"/>
    <dgm:cxn modelId="{EC039BAC-A4B5-485F-82C3-E09A128A5860}" srcId="{E427EF40-C706-4B97-9326-989DFA5A6750}" destId="{00AA5E10-3690-4E22-A818-E7BE0A97C5D0}" srcOrd="5" destOrd="0" parTransId="{569A87AE-C447-44D1-80F4-1E3994F0E67A}" sibTransId="{9BEC4DA6-FB55-4F5E-9C85-C3B3BF2923D2}"/>
    <dgm:cxn modelId="{AD69D3B9-0DC0-4081-A0FC-DC4EF73DF740}" type="presOf" srcId="{49D70D1B-76E5-4464-A0AC-48C12874260D}" destId="{6B0CF6AA-038B-46EE-8D17-20387755B207}" srcOrd="0" destOrd="0" presId="urn:microsoft.com/office/officeart/2018/2/layout/IconVerticalSolidList"/>
    <dgm:cxn modelId="{21BA5ED2-71FA-4CE5-8FB2-4FD6796C6FE0}" srcId="{E427EF40-C706-4B97-9326-989DFA5A6750}" destId="{42E2B604-064F-4D24-B071-EA984F372B4F}" srcOrd="0" destOrd="0" parTransId="{15B84186-6F0F-4286-AC32-B8B94C461750}" sibTransId="{BAD55387-FB96-4545-9140-80DF83E6C4E2}"/>
    <dgm:cxn modelId="{9525BDDA-C15D-4104-9C13-A55E97313B22}" type="presOf" srcId="{1A69E662-2E4D-41BB-9D9E-9D29949A53A6}" destId="{A0679B05-23BD-4D3B-A7B5-18EE63BFCFD6}" srcOrd="0" destOrd="0" presId="urn:microsoft.com/office/officeart/2018/2/layout/IconVerticalSolidList"/>
    <dgm:cxn modelId="{66054BE9-8013-48A1-B66B-3BCC28FA742A}" srcId="{E427EF40-C706-4B97-9326-989DFA5A6750}" destId="{1A69E662-2E4D-41BB-9D9E-9D29949A53A6}" srcOrd="2" destOrd="0" parTransId="{FDA38294-55D7-4BCE-B97B-66CFA11A394E}" sibTransId="{6FBED7DE-69A8-497F-B94E-84120A1D34EB}"/>
    <dgm:cxn modelId="{32C9B2EF-0489-4539-8102-5B425E41A083}" type="presOf" srcId="{80F2BC3F-8613-467D-8AEF-42040AD11E54}" destId="{9212878F-5370-4CE9-9E28-F29908768DBB}" srcOrd="0" destOrd="0" presId="urn:microsoft.com/office/officeart/2018/2/layout/IconVerticalSolidList"/>
    <dgm:cxn modelId="{D3BC2729-1E79-4C53-AD6E-7A2EE4514A06}" type="presParOf" srcId="{985E8584-D553-4F48-A2E8-54A4D38836A7}" destId="{8118C0C0-C53A-4781-A9CA-2902190D3156}" srcOrd="0" destOrd="0" presId="urn:microsoft.com/office/officeart/2018/2/layout/IconVerticalSolidList"/>
    <dgm:cxn modelId="{1B317FAE-5440-4028-A7C6-77AB2A752B6A}" type="presParOf" srcId="{8118C0C0-C53A-4781-A9CA-2902190D3156}" destId="{EDF77C72-F9D2-406A-ABCF-BD9BF8EAAB90}" srcOrd="0" destOrd="0" presId="urn:microsoft.com/office/officeart/2018/2/layout/IconVerticalSolidList"/>
    <dgm:cxn modelId="{9C36A7A8-1BA6-427E-8A6F-ECEC8899B0FC}" type="presParOf" srcId="{8118C0C0-C53A-4781-A9CA-2902190D3156}" destId="{06A56905-E68D-4B44-A338-A34D077BC2BC}" srcOrd="1" destOrd="0" presId="urn:microsoft.com/office/officeart/2018/2/layout/IconVerticalSolidList"/>
    <dgm:cxn modelId="{614B32D0-2D5E-4A99-B657-A19887CA2B09}" type="presParOf" srcId="{8118C0C0-C53A-4781-A9CA-2902190D3156}" destId="{267FC71A-736A-4BD3-BB30-560E51B44B89}" srcOrd="2" destOrd="0" presId="urn:microsoft.com/office/officeart/2018/2/layout/IconVerticalSolidList"/>
    <dgm:cxn modelId="{091FA6C2-1328-4D5E-87C0-8F7EFB95EAC0}" type="presParOf" srcId="{8118C0C0-C53A-4781-A9CA-2902190D3156}" destId="{4C4D3E20-6070-4600-B629-E50F35ACA824}" srcOrd="3" destOrd="0" presId="urn:microsoft.com/office/officeart/2018/2/layout/IconVerticalSolidList"/>
    <dgm:cxn modelId="{6AA4824B-A720-4058-9186-25B3809CBC99}" type="presParOf" srcId="{985E8584-D553-4F48-A2E8-54A4D38836A7}" destId="{AEC61BEE-61E8-451C-AB20-C2C19FABABDD}" srcOrd="1" destOrd="0" presId="urn:microsoft.com/office/officeart/2018/2/layout/IconVerticalSolidList"/>
    <dgm:cxn modelId="{7B3449EE-B1F7-450E-84B3-AE5EFC633C72}" type="presParOf" srcId="{985E8584-D553-4F48-A2E8-54A4D38836A7}" destId="{9D6F05AA-1F8B-4A2D-A7DF-D6531AE1EBDF}" srcOrd="2" destOrd="0" presId="urn:microsoft.com/office/officeart/2018/2/layout/IconVerticalSolidList"/>
    <dgm:cxn modelId="{AFFA78F2-2D5F-4918-A782-BCC1BF57A467}" type="presParOf" srcId="{9D6F05AA-1F8B-4A2D-A7DF-D6531AE1EBDF}" destId="{339AF312-7B7A-4B68-A282-0E4BEBD30418}" srcOrd="0" destOrd="0" presId="urn:microsoft.com/office/officeart/2018/2/layout/IconVerticalSolidList"/>
    <dgm:cxn modelId="{6E76C89E-FA9C-468D-8B55-31B555E0BE73}" type="presParOf" srcId="{9D6F05AA-1F8B-4A2D-A7DF-D6531AE1EBDF}" destId="{F82CDA3A-A11A-4071-BBF1-02366BB8F7D6}" srcOrd="1" destOrd="0" presId="urn:microsoft.com/office/officeart/2018/2/layout/IconVerticalSolidList"/>
    <dgm:cxn modelId="{E710E9A7-D917-4F91-8A36-FD4B978DDFF2}" type="presParOf" srcId="{9D6F05AA-1F8B-4A2D-A7DF-D6531AE1EBDF}" destId="{01D5169F-DE9E-42A8-893B-6757F81F77C8}" srcOrd="2" destOrd="0" presId="urn:microsoft.com/office/officeart/2018/2/layout/IconVerticalSolidList"/>
    <dgm:cxn modelId="{F39519DE-3030-4B41-A916-C8FEBF31F2C4}" type="presParOf" srcId="{9D6F05AA-1F8B-4A2D-A7DF-D6531AE1EBDF}" destId="{BD39D147-E7D2-4ED4-AE77-2D8F6A021AC6}" srcOrd="3" destOrd="0" presId="urn:microsoft.com/office/officeart/2018/2/layout/IconVerticalSolidList"/>
    <dgm:cxn modelId="{C00BDA69-B54F-4B78-84C3-B4DE0DE977CE}" type="presParOf" srcId="{985E8584-D553-4F48-A2E8-54A4D38836A7}" destId="{2FFF9BD7-53A5-4816-A931-378AB62B7F67}" srcOrd="3" destOrd="0" presId="urn:microsoft.com/office/officeart/2018/2/layout/IconVerticalSolidList"/>
    <dgm:cxn modelId="{34E6CD6F-4BDA-4BAF-B900-E6D5E7B0D2F6}" type="presParOf" srcId="{985E8584-D553-4F48-A2E8-54A4D38836A7}" destId="{6FD77C0F-66DA-4B7A-AC5B-B3599A22A627}" srcOrd="4" destOrd="0" presId="urn:microsoft.com/office/officeart/2018/2/layout/IconVerticalSolidList"/>
    <dgm:cxn modelId="{B0EC260B-0D95-4852-B074-F5D2FC860D3F}" type="presParOf" srcId="{6FD77C0F-66DA-4B7A-AC5B-B3599A22A627}" destId="{2AA9192F-D43B-49B8-8501-DDE3A12B3ED5}" srcOrd="0" destOrd="0" presId="urn:microsoft.com/office/officeart/2018/2/layout/IconVerticalSolidList"/>
    <dgm:cxn modelId="{B75999CD-3812-4AFD-8756-555974B52CA4}" type="presParOf" srcId="{6FD77C0F-66DA-4B7A-AC5B-B3599A22A627}" destId="{A73121F4-9A91-4EDC-87E3-59313F8EB463}" srcOrd="1" destOrd="0" presId="urn:microsoft.com/office/officeart/2018/2/layout/IconVerticalSolidList"/>
    <dgm:cxn modelId="{5C349A71-3148-45D8-A1B8-4B92E21E6881}" type="presParOf" srcId="{6FD77C0F-66DA-4B7A-AC5B-B3599A22A627}" destId="{6E39F13B-3646-4C75-8B15-CF95DFF0EBBC}" srcOrd="2" destOrd="0" presId="urn:microsoft.com/office/officeart/2018/2/layout/IconVerticalSolidList"/>
    <dgm:cxn modelId="{5FC2A3ED-8E63-475F-8F9C-510FED7C3D47}" type="presParOf" srcId="{6FD77C0F-66DA-4B7A-AC5B-B3599A22A627}" destId="{A0679B05-23BD-4D3B-A7B5-18EE63BFCFD6}" srcOrd="3" destOrd="0" presId="urn:microsoft.com/office/officeart/2018/2/layout/IconVerticalSolidList"/>
    <dgm:cxn modelId="{57306F54-1E23-4788-97F5-168F49B1F4D6}" type="presParOf" srcId="{985E8584-D553-4F48-A2E8-54A4D38836A7}" destId="{F2AD5BD1-1F68-4417-9F78-2C04E8A12B8A}" srcOrd="5" destOrd="0" presId="urn:microsoft.com/office/officeart/2018/2/layout/IconVerticalSolidList"/>
    <dgm:cxn modelId="{E896EC0C-F587-4E96-B28F-98649ED40088}" type="presParOf" srcId="{985E8584-D553-4F48-A2E8-54A4D38836A7}" destId="{209539AA-7285-48AB-9826-4FAC312DEED6}" srcOrd="6" destOrd="0" presId="urn:microsoft.com/office/officeart/2018/2/layout/IconVerticalSolidList"/>
    <dgm:cxn modelId="{B98F4BBF-A67A-4C23-944C-A1B61B19C000}" type="presParOf" srcId="{209539AA-7285-48AB-9826-4FAC312DEED6}" destId="{D7DD4755-9612-4DB8-B861-20A44BA2FED2}" srcOrd="0" destOrd="0" presId="urn:microsoft.com/office/officeart/2018/2/layout/IconVerticalSolidList"/>
    <dgm:cxn modelId="{26645194-5CA3-450C-BED3-5593696D1FEC}" type="presParOf" srcId="{209539AA-7285-48AB-9826-4FAC312DEED6}" destId="{3A8CCFF3-9FE9-4FC4-B222-3B4F3956426D}" srcOrd="1" destOrd="0" presId="urn:microsoft.com/office/officeart/2018/2/layout/IconVerticalSolidList"/>
    <dgm:cxn modelId="{1E18379F-9422-4D74-83B1-E5699F30D42E}" type="presParOf" srcId="{209539AA-7285-48AB-9826-4FAC312DEED6}" destId="{888D59CA-7F6E-428D-BFB1-0BB2290208E1}" srcOrd="2" destOrd="0" presId="urn:microsoft.com/office/officeart/2018/2/layout/IconVerticalSolidList"/>
    <dgm:cxn modelId="{A893558F-D59A-44FC-8A0F-2AF34A7A7D85}" type="presParOf" srcId="{209539AA-7285-48AB-9826-4FAC312DEED6}" destId="{6B0CF6AA-038B-46EE-8D17-20387755B207}" srcOrd="3" destOrd="0" presId="urn:microsoft.com/office/officeart/2018/2/layout/IconVerticalSolidList"/>
    <dgm:cxn modelId="{54D9E1E9-012D-4335-A36D-662D3B95CCED}" type="presParOf" srcId="{985E8584-D553-4F48-A2E8-54A4D38836A7}" destId="{E9D4E3A6-B143-4C38-B0E5-0CDE668F6FB7}" srcOrd="7" destOrd="0" presId="urn:microsoft.com/office/officeart/2018/2/layout/IconVerticalSolidList"/>
    <dgm:cxn modelId="{22EA1F05-60F0-4C20-BBFD-9495F365EFCC}" type="presParOf" srcId="{985E8584-D553-4F48-A2E8-54A4D38836A7}" destId="{1F58A82D-443A-4A08-BBB1-1AEC1EDB268D}" srcOrd="8" destOrd="0" presId="urn:microsoft.com/office/officeart/2018/2/layout/IconVerticalSolidList"/>
    <dgm:cxn modelId="{D4C89236-756C-405A-9108-9A9F75A3C5AF}" type="presParOf" srcId="{1F58A82D-443A-4A08-BBB1-1AEC1EDB268D}" destId="{5F08C797-50CB-4EA3-B7B5-68B90B7AA7E4}" srcOrd="0" destOrd="0" presId="urn:microsoft.com/office/officeart/2018/2/layout/IconVerticalSolidList"/>
    <dgm:cxn modelId="{C689C2E6-C866-47C4-9F50-7292C2E1DB62}" type="presParOf" srcId="{1F58A82D-443A-4A08-BBB1-1AEC1EDB268D}" destId="{5BDB09CB-8230-41C4-A9B4-515A2CA61053}" srcOrd="1" destOrd="0" presId="urn:microsoft.com/office/officeart/2018/2/layout/IconVerticalSolidList"/>
    <dgm:cxn modelId="{D3A418D4-DA19-40FD-AFF8-10D78F5BEE1E}" type="presParOf" srcId="{1F58A82D-443A-4A08-BBB1-1AEC1EDB268D}" destId="{C34D1425-D751-415C-BCF0-12E8179A248A}" srcOrd="2" destOrd="0" presId="urn:microsoft.com/office/officeart/2018/2/layout/IconVerticalSolidList"/>
    <dgm:cxn modelId="{AC647513-FCA1-4B16-99CE-92BE2277CBEE}" type="presParOf" srcId="{1F58A82D-443A-4A08-BBB1-1AEC1EDB268D}" destId="{9212878F-5370-4CE9-9E28-F29908768DBB}" srcOrd="3" destOrd="0" presId="urn:microsoft.com/office/officeart/2018/2/layout/IconVerticalSolidList"/>
    <dgm:cxn modelId="{14425726-F297-4BAB-805A-CDFECD273CD5}" type="presParOf" srcId="{985E8584-D553-4F48-A2E8-54A4D38836A7}" destId="{41478C06-A284-4E49-9804-05888596F3F8}" srcOrd="9" destOrd="0" presId="urn:microsoft.com/office/officeart/2018/2/layout/IconVerticalSolidList"/>
    <dgm:cxn modelId="{2166AB90-6C10-4345-8E55-73C0460B2B2B}" type="presParOf" srcId="{985E8584-D553-4F48-A2E8-54A4D38836A7}" destId="{8435830A-028C-4AB3-B04B-42001580CF0D}" srcOrd="10" destOrd="0" presId="urn:microsoft.com/office/officeart/2018/2/layout/IconVerticalSolidList"/>
    <dgm:cxn modelId="{1A99BAE4-F6DD-42F7-AA75-87519AFC51F7}" type="presParOf" srcId="{8435830A-028C-4AB3-B04B-42001580CF0D}" destId="{56091842-6357-46DE-B9E1-A4DA3837EE9C}" srcOrd="0" destOrd="0" presId="urn:microsoft.com/office/officeart/2018/2/layout/IconVerticalSolidList"/>
    <dgm:cxn modelId="{49F69240-2E41-4CE8-AE18-A91A44F4C4D4}" type="presParOf" srcId="{8435830A-028C-4AB3-B04B-42001580CF0D}" destId="{C05A040F-C565-45BF-8CA3-6296394BE489}" srcOrd="1" destOrd="0" presId="urn:microsoft.com/office/officeart/2018/2/layout/IconVerticalSolidList"/>
    <dgm:cxn modelId="{12C4061E-C58F-4B7D-AA29-6BDA7FAB1837}" type="presParOf" srcId="{8435830A-028C-4AB3-B04B-42001580CF0D}" destId="{F0E28236-BE01-4B7B-99C4-97E6B9786C2D}" srcOrd="2" destOrd="0" presId="urn:microsoft.com/office/officeart/2018/2/layout/IconVerticalSolidList"/>
    <dgm:cxn modelId="{F42576C4-FEBA-4AB1-89DB-DFDFA39D4242}" type="presParOf" srcId="{8435830A-028C-4AB3-B04B-42001580CF0D}" destId="{339E00D5-0F33-4E04-9C75-48C29C1EA9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53C88-6355-444F-8378-C811BBA36F0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DBC410-3918-423E-AF87-0C1E37CC7F11}">
      <dgm:prSet/>
      <dgm:spPr/>
      <dgm:t>
        <a:bodyPr/>
        <a:lstStyle/>
        <a:p>
          <a:r>
            <a:rPr lang="en-US" dirty="0"/>
            <a:t>Claim – written or oral demand for compensation for injuries.  It may be directed to physician or hospital.</a:t>
          </a:r>
        </a:p>
      </dgm:t>
    </dgm:pt>
    <dgm:pt modelId="{76743335-C2E3-4A64-8882-5DD5941A3957}" type="parTrans" cxnId="{2FFF5E15-D80D-486E-8CB6-A1F626805BD1}">
      <dgm:prSet/>
      <dgm:spPr/>
      <dgm:t>
        <a:bodyPr/>
        <a:lstStyle/>
        <a:p>
          <a:endParaRPr lang="en-US"/>
        </a:p>
      </dgm:t>
    </dgm:pt>
    <dgm:pt modelId="{3AF21D8D-16A5-47A7-B2CE-3EDAE859001D}" type="sibTrans" cxnId="{2FFF5E15-D80D-486E-8CB6-A1F626805BD1}">
      <dgm:prSet/>
      <dgm:spPr/>
      <dgm:t>
        <a:bodyPr/>
        <a:lstStyle/>
        <a:p>
          <a:endParaRPr lang="en-US"/>
        </a:p>
      </dgm:t>
    </dgm:pt>
    <dgm:pt modelId="{76A0A709-4214-4566-BC2F-81DB62E86EAD}">
      <dgm:prSet/>
      <dgm:spPr/>
      <dgm:t>
        <a:bodyPr/>
        <a:lstStyle/>
        <a:p>
          <a:r>
            <a:rPr lang="en-US"/>
            <a:t>Service of a Summons &amp; Complaint (lawsuit) – formal legal filing within the court.</a:t>
          </a:r>
        </a:p>
      </dgm:t>
    </dgm:pt>
    <dgm:pt modelId="{FCEC4FB1-FE0D-402F-B73A-5A63F22BB651}" type="parTrans" cxnId="{C63FA3C3-0098-4D85-A77C-3327F1ADD6E4}">
      <dgm:prSet/>
      <dgm:spPr/>
      <dgm:t>
        <a:bodyPr/>
        <a:lstStyle/>
        <a:p>
          <a:endParaRPr lang="en-US"/>
        </a:p>
      </dgm:t>
    </dgm:pt>
    <dgm:pt modelId="{0B9E15FC-82CB-435F-A0A3-C0DFDAF898F3}" type="sibTrans" cxnId="{C63FA3C3-0098-4D85-A77C-3327F1ADD6E4}">
      <dgm:prSet/>
      <dgm:spPr/>
      <dgm:t>
        <a:bodyPr/>
        <a:lstStyle/>
        <a:p>
          <a:endParaRPr lang="en-US"/>
        </a:p>
      </dgm:t>
    </dgm:pt>
    <dgm:pt modelId="{16514E33-74D3-4CFE-B65D-390DE729E71F}" type="pres">
      <dgm:prSet presAssocID="{F0253C88-6355-444F-8378-C811BBA36F0E}" presName="root" presStyleCnt="0">
        <dgm:presLayoutVars>
          <dgm:dir/>
          <dgm:resizeHandles val="exact"/>
        </dgm:presLayoutVars>
      </dgm:prSet>
      <dgm:spPr/>
    </dgm:pt>
    <dgm:pt modelId="{73599CC7-DC3E-4948-A7EE-17648D2F934E}" type="pres">
      <dgm:prSet presAssocID="{68DBC410-3918-423E-AF87-0C1E37CC7F11}" presName="compNode" presStyleCnt="0"/>
      <dgm:spPr/>
    </dgm:pt>
    <dgm:pt modelId="{3B571C72-DECC-4F28-9491-2EF977421AF0}" type="pres">
      <dgm:prSet presAssocID="{68DBC410-3918-423E-AF87-0C1E37CC7F11}" presName="bgRect" presStyleLbl="bgShp" presStyleIdx="0" presStyleCnt="2"/>
      <dgm:spPr/>
    </dgm:pt>
    <dgm:pt modelId="{571447E4-13C0-44E0-8E8B-2AA44043B64E}" type="pres">
      <dgm:prSet presAssocID="{68DBC410-3918-423E-AF87-0C1E37CC7F1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BA0FD3FE-9D3D-42BF-AF02-14BE0C7AA058}" type="pres">
      <dgm:prSet presAssocID="{68DBC410-3918-423E-AF87-0C1E37CC7F11}" presName="spaceRect" presStyleCnt="0"/>
      <dgm:spPr/>
    </dgm:pt>
    <dgm:pt modelId="{4B508B0B-89FB-4166-9AFD-05947A617879}" type="pres">
      <dgm:prSet presAssocID="{68DBC410-3918-423E-AF87-0C1E37CC7F11}" presName="parTx" presStyleLbl="revTx" presStyleIdx="0" presStyleCnt="2">
        <dgm:presLayoutVars>
          <dgm:chMax val="0"/>
          <dgm:chPref val="0"/>
        </dgm:presLayoutVars>
      </dgm:prSet>
      <dgm:spPr/>
    </dgm:pt>
    <dgm:pt modelId="{8B74D645-79F2-4944-A50B-1B3E356959F7}" type="pres">
      <dgm:prSet presAssocID="{3AF21D8D-16A5-47A7-B2CE-3EDAE859001D}" presName="sibTrans" presStyleCnt="0"/>
      <dgm:spPr/>
    </dgm:pt>
    <dgm:pt modelId="{8E187415-9420-4AAC-8973-43F1B78B136E}" type="pres">
      <dgm:prSet presAssocID="{76A0A709-4214-4566-BC2F-81DB62E86EAD}" presName="compNode" presStyleCnt="0"/>
      <dgm:spPr/>
    </dgm:pt>
    <dgm:pt modelId="{9038F2BC-C468-4D48-9150-D7816A2951DC}" type="pres">
      <dgm:prSet presAssocID="{76A0A709-4214-4566-BC2F-81DB62E86EAD}" presName="bgRect" presStyleLbl="bgShp" presStyleIdx="1" presStyleCnt="2"/>
      <dgm:spPr/>
    </dgm:pt>
    <dgm:pt modelId="{4FCA912D-8FC6-499C-B64A-FF04C0A74230}" type="pres">
      <dgm:prSet presAssocID="{76A0A709-4214-4566-BC2F-81DB62E86EA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92AAD80-1F3C-495B-B65F-54043964CCB3}" type="pres">
      <dgm:prSet presAssocID="{76A0A709-4214-4566-BC2F-81DB62E86EAD}" presName="spaceRect" presStyleCnt="0"/>
      <dgm:spPr/>
    </dgm:pt>
    <dgm:pt modelId="{AF17CE7E-E455-4201-9D3C-F1135084D543}" type="pres">
      <dgm:prSet presAssocID="{76A0A709-4214-4566-BC2F-81DB62E86EAD}" presName="parTx" presStyleLbl="revTx" presStyleIdx="1" presStyleCnt="2">
        <dgm:presLayoutVars>
          <dgm:chMax val="0"/>
          <dgm:chPref val="0"/>
        </dgm:presLayoutVars>
      </dgm:prSet>
      <dgm:spPr/>
    </dgm:pt>
  </dgm:ptLst>
  <dgm:cxnLst>
    <dgm:cxn modelId="{6DF00E0C-8D1C-45BA-BA60-A26F2C169A87}" type="presOf" srcId="{F0253C88-6355-444F-8378-C811BBA36F0E}" destId="{16514E33-74D3-4CFE-B65D-390DE729E71F}" srcOrd="0" destOrd="0" presId="urn:microsoft.com/office/officeart/2018/2/layout/IconVerticalSolidList"/>
    <dgm:cxn modelId="{2FFF5E15-D80D-486E-8CB6-A1F626805BD1}" srcId="{F0253C88-6355-444F-8378-C811BBA36F0E}" destId="{68DBC410-3918-423E-AF87-0C1E37CC7F11}" srcOrd="0" destOrd="0" parTransId="{76743335-C2E3-4A64-8882-5DD5941A3957}" sibTransId="{3AF21D8D-16A5-47A7-B2CE-3EDAE859001D}"/>
    <dgm:cxn modelId="{B990B243-6FCC-45C3-9134-25E525E8037E}" type="presOf" srcId="{68DBC410-3918-423E-AF87-0C1E37CC7F11}" destId="{4B508B0B-89FB-4166-9AFD-05947A617879}" srcOrd="0" destOrd="0" presId="urn:microsoft.com/office/officeart/2018/2/layout/IconVerticalSolidList"/>
    <dgm:cxn modelId="{0FD5A0C0-8F6F-4353-91CE-2EB18000D336}" type="presOf" srcId="{76A0A709-4214-4566-BC2F-81DB62E86EAD}" destId="{AF17CE7E-E455-4201-9D3C-F1135084D543}" srcOrd="0" destOrd="0" presId="urn:microsoft.com/office/officeart/2018/2/layout/IconVerticalSolidList"/>
    <dgm:cxn modelId="{C63FA3C3-0098-4D85-A77C-3327F1ADD6E4}" srcId="{F0253C88-6355-444F-8378-C811BBA36F0E}" destId="{76A0A709-4214-4566-BC2F-81DB62E86EAD}" srcOrd="1" destOrd="0" parTransId="{FCEC4FB1-FE0D-402F-B73A-5A63F22BB651}" sibTransId="{0B9E15FC-82CB-435F-A0A3-C0DFDAF898F3}"/>
    <dgm:cxn modelId="{57222657-A3A3-4AEF-A085-F11113715DAB}" type="presParOf" srcId="{16514E33-74D3-4CFE-B65D-390DE729E71F}" destId="{73599CC7-DC3E-4948-A7EE-17648D2F934E}" srcOrd="0" destOrd="0" presId="urn:microsoft.com/office/officeart/2018/2/layout/IconVerticalSolidList"/>
    <dgm:cxn modelId="{AE00CEC9-F96D-4CE9-9A4A-837BC747C117}" type="presParOf" srcId="{73599CC7-DC3E-4948-A7EE-17648D2F934E}" destId="{3B571C72-DECC-4F28-9491-2EF977421AF0}" srcOrd="0" destOrd="0" presId="urn:microsoft.com/office/officeart/2018/2/layout/IconVerticalSolidList"/>
    <dgm:cxn modelId="{68524417-CAD2-4ABC-92CE-0DF735E0B408}" type="presParOf" srcId="{73599CC7-DC3E-4948-A7EE-17648D2F934E}" destId="{571447E4-13C0-44E0-8E8B-2AA44043B64E}" srcOrd="1" destOrd="0" presId="urn:microsoft.com/office/officeart/2018/2/layout/IconVerticalSolidList"/>
    <dgm:cxn modelId="{0965E66F-35C5-40AE-B748-6F771D1D66FB}" type="presParOf" srcId="{73599CC7-DC3E-4948-A7EE-17648D2F934E}" destId="{BA0FD3FE-9D3D-42BF-AF02-14BE0C7AA058}" srcOrd="2" destOrd="0" presId="urn:microsoft.com/office/officeart/2018/2/layout/IconVerticalSolidList"/>
    <dgm:cxn modelId="{5DB7F79B-553B-4006-8A33-B3DB383BB925}" type="presParOf" srcId="{73599CC7-DC3E-4948-A7EE-17648D2F934E}" destId="{4B508B0B-89FB-4166-9AFD-05947A617879}" srcOrd="3" destOrd="0" presId="urn:microsoft.com/office/officeart/2018/2/layout/IconVerticalSolidList"/>
    <dgm:cxn modelId="{990FE58E-F493-4C65-A974-305844A0CD7E}" type="presParOf" srcId="{16514E33-74D3-4CFE-B65D-390DE729E71F}" destId="{8B74D645-79F2-4944-A50B-1B3E356959F7}" srcOrd="1" destOrd="0" presId="urn:microsoft.com/office/officeart/2018/2/layout/IconVerticalSolidList"/>
    <dgm:cxn modelId="{FEFE5D98-BCF6-4E7F-8EF9-4F52AB1DF81F}" type="presParOf" srcId="{16514E33-74D3-4CFE-B65D-390DE729E71F}" destId="{8E187415-9420-4AAC-8973-43F1B78B136E}" srcOrd="2" destOrd="0" presId="urn:microsoft.com/office/officeart/2018/2/layout/IconVerticalSolidList"/>
    <dgm:cxn modelId="{4B1BBB41-97EE-4351-9DC2-318280C461AD}" type="presParOf" srcId="{8E187415-9420-4AAC-8973-43F1B78B136E}" destId="{9038F2BC-C468-4D48-9150-D7816A2951DC}" srcOrd="0" destOrd="0" presId="urn:microsoft.com/office/officeart/2018/2/layout/IconVerticalSolidList"/>
    <dgm:cxn modelId="{34396E6D-3BA3-48C8-9948-A39E8856BD5F}" type="presParOf" srcId="{8E187415-9420-4AAC-8973-43F1B78B136E}" destId="{4FCA912D-8FC6-499C-B64A-FF04C0A74230}" srcOrd="1" destOrd="0" presId="urn:microsoft.com/office/officeart/2018/2/layout/IconVerticalSolidList"/>
    <dgm:cxn modelId="{D5CDFD69-5A4A-426B-B0B3-DD8E97E08597}" type="presParOf" srcId="{8E187415-9420-4AAC-8973-43F1B78B136E}" destId="{892AAD80-1F3C-495B-B65F-54043964CCB3}" srcOrd="2" destOrd="0" presId="urn:microsoft.com/office/officeart/2018/2/layout/IconVerticalSolidList"/>
    <dgm:cxn modelId="{BA895137-0D25-406D-894C-56BA5C8EAE9C}" type="presParOf" srcId="{8E187415-9420-4AAC-8973-43F1B78B136E}" destId="{AF17CE7E-E455-4201-9D3C-F1135084D5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C224FA-E113-4129-98CD-E3C87CA2655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1F07A95C-65A7-4DD7-AFC5-376FDDC81915}">
      <dgm:prSet/>
      <dgm:spPr/>
      <dgm:t>
        <a:bodyPr/>
        <a:lstStyle/>
        <a:p>
          <a:r>
            <a:rPr lang="en-US"/>
            <a:t>Upon receipt of a claim, suit or deposition notice:</a:t>
          </a:r>
        </a:p>
      </dgm:t>
    </dgm:pt>
    <dgm:pt modelId="{34F3607F-0BB0-41E4-9427-819B97EA4EBA}" type="parTrans" cxnId="{3F49EC27-2BD2-4950-BDC3-97C5A28FA3B4}">
      <dgm:prSet/>
      <dgm:spPr/>
      <dgm:t>
        <a:bodyPr/>
        <a:lstStyle/>
        <a:p>
          <a:endParaRPr lang="en-US"/>
        </a:p>
      </dgm:t>
    </dgm:pt>
    <dgm:pt modelId="{39102786-AC49-4AD6-A287-8916503D4343}" type="sibTrans" cxnId="{3F49EC27-2BD2-4950-BDC3-97C5A28FA3B4}">
      <dgm:prSet/>
      <dgm:spPr/>
      <dgm:t>
        <a:bodyPr/>
        <a:lstStyle/>
        <a:p>
          <a:endParaRPr lang="en-US"/>
        </a:p>
      </dgm:t>
    </dgm:pt>
    <dgm:pt modelId="{B74DE83C-D9EB-46DD-8AD4-AD7D42E8E5CE}">
      <dgm:prSet/>
      <dgm:spPr/>
      <dgm:t>
        <a:bodyPr/>
        <a:lstStyle/>
        <a:p>
          <a:r>
            <a:rPr lang="en-US"/>
            <a:t>Notification of Claims Management Office or Liability Insurer</a:t>
          </a:r>
        </a:p>
      </dgm:t>
    </dgm:pt>
    <dgm:pt modelId="{6270713F-9941-4391-BE60-6A5E2A1BC3FC}" type="parTrans" cxnId="{E2263C9C-AA16-4675-86DB-C9079377490F}">
      <dgm:prSet/>
      <dgm:spPr/>
      <dgm:t>
        <a:bodyPr/>
        <a:lstStyle/>
        <a:p>
          <a:endParaRPr lang="en-US"/>
        </a:p>
      </dgm:t>
    </dgm:pt>
    <dgm:pt modelId="{516FDD90-C818-4FAF-8DA2-F27C3FECA94A}" type="sibTrans" cxnId="{E2263C9C-AA16-4675-86DB-C9079377490F}">
      <dgm:prSet/>
      <dgm:spPr/>
      <dgm:t>
        <a:bodyPr/>
        <a:lstStyle/>
        <a:p>
          <a:endParaRPr lang="en-US"/>
        </a:p>
      </dgm:t>
    </dgm:pt>
    <dgm:pt modelId="{340C025A-F95D-4E66-9286-DA4B1FF20522}">
      <dgm:prSet/>
      <dgm:spPr/>
      <dgm:t>
        <a:bodyPr/>
        <a:lstStyle/>
        <a:p>
          <a:r>
            <a:rPr lang="en-US"/>
            <a:t>Follow instructions of the claims staff</a:t>
          </a:r>
        </a:p>
      </dgm:t>
    </dgm:pt>
    <dgm:pt modelId="{50FBF61E-AC94-4048-8ED5-638BD44D68CD}" type="parTrans" cxnId="{7F3AD10D-9673-4208-9417-6D2BBA4B363F}">
      <dgm:prSet/>
      <dgm:spPr/>
      <dgm:t>
        <a:bodyPr/>
        <a:lstStyle/>
        <a:p>
          <a:endParaRPr lang="en-US"/>
        </a:p>
      </dgm:t>
    </dgm:pt>
    <dgm:pt modelId="{517868FA-AD89-47F5-A36A-D4DB177BC672}" type="sibTrans" cxnId="{7F3AD10D-9673-4208-9417-6D2BBA4B363F}">
      <dgm:prSet/>
      <dgm:spPr/>
      <dgm:t>
        <a:bodyPr/>
        <a:lstStyle/>
        <a:p>
          <a:endParaRPr lang="en-US"/>
        </a:p>
      </dgm:t>
    </dgm:pt>
    <dgm:pt modelId="{797540BC-B9D0-4AA5-BDF2-51AF61D4F671}">
      <dgm:prSet/>
      <dgm:spPr/>
      <dgm:t>
        <a:bodyPr/>
        <a:lstStyle/>
        <a:p>
          <a:r>
            <a:rPr lang="en-US"/>
            <a:t>Limit discussions concerning event</a:t>
          </a:r>
        </a:p>
      </dgm:t>
    </dgm:pt>
    <dgm:pt modelId="{B2755FBB-D725-45E2-B32F-90C6C6990585}" type="parTrans" cxnId="{E20B3671-19F8-4408-86CF-2B0C71EFA22D}">
      <dgm:prSet/>
      <dgm:spPr/>
      <dgm:t>
        <a:bodyPr/>
        <a:lstStyle/>
        <a:p>
          <a:endParaRPr lang="en-US"/>
        </a:p>
      </dgm:t>
    </dgm:pt>
    <dgm:pt modelId="{CED736CC-2100-47DA-A147-61EF430ED24C}" type="sibTrans" cxnId="{E20B3671-19F8-4408-86CF-2B0C71EFA22D}">
      <dgm:prSet/>
      <dgm:spPr/>
      <dgm:t>
        <a:bodyPr/>
        <a:lstStyle/>
        <a:p>
          <a:endParaRPr lang="en-US"/>
        </a:p>
      </dgm:t>
    </dgm:pt>
    <dgm:pt modelId="{5E1B2AC4-1E22-4242-8720-3C1AD6FBF214}">
      <dgm:prSet/>
      <dgm:spPr/>
      <dgm:t>
        <a:bodyPr/>
        <a:lstStyle/>
        <a:p>
          <a:r>
            <a:rPr lang="en-US"/>
            <a:t>Preserve medical records and other evidence	</a:t>
          </a:r>
        </a:p>
      </dgm:t>
    </dgm:pt>
    <dgm:pt modelId="{86DA0EE2-5A71-44E0-A407-646C6ACD73DD}" type="parTrans" cxnId="{4FC3FCAA-3435-484F-B504-AAE4F12FB2E2}">
      <dgm:prSet/>
      <dgm:spPr/>
      <dgm:t>
        <a:bodyPr/>
        <a:lstStyle/>
        <a:p>
          <a:endParaRPr lang="en-US"/>
        </a:p>
      </dgm:t>
    </dgm:pt>
    <dgm:pt modelId="{91447833-1A91-4CE2-A38F-9C6113ECA246}" type="sibTrans" cxnId="{4FC3FCAA-3435-484F-B504-AAE4F12FB2E2}">
      <dgm:prSet/>
      <dgm:spPr/>
      <dgm:t>
        <a:bodyPr/>
        <a:lstStyle/>
        <a:p>
          <a:endParaRPr lang="en-US"/>
        </a:p>
      </dgm:t>
    </dgm:pt>
    <dgm:pt modelId="{AEE46CB3-ED3D-4B45-B996-C4A3A9DD7CAF}" type="pres">
      <dgm:prSet presAssocID="{D6C224FA-E113-4129-98CD-E3C87CA2655E}" presName="outerComposite" presStyleCnt="0">
        <dgm:presLayoutVars>
          <dgm:chMax val="5"/>
          <dgm:dir/>
          <dgm:resizeHandles val="exact"/>
        </dgm:presLayoutVars>
      </dgm:prSet>
      <dgm:spPr/>
    </dgm:pt>
    <dgm:pt modelId="{18F99DFD-CAB1-4EB0-AC26-66210B46F1AA}" type="pres">
      <dgm:prSet presAssocID="{D6C224FA-E113-4129-98CD-E3C87CA2655E}" presName="dummyMaxCanvas" presStyleCnt="0">
        <dgm:presLayoutVars/>
      </dgm:prSet>
      <dgm:spPr/>
    </dgm:pt>
    <dgm:pt modelId="{A7FC48FC-5A54-4077-A675-B46128C27985}" type="pres">
      <dgm:prSet presAssocID="{D6C224FA-E113-4129-98CD-E3C87CA2655E}" presName="FiveNodes_1" presStyleLbl="node1" presStyleIdx="0" presStyleCnt="5">
        <dgm:presLayoutVars>
          <dgm:bulletEnabled val="1"/>
        </dgm:presLayoutVars>
      </dgm:prSet>
      <dgm:spPr/>
    </dgm:pt>
    <dgm:pt modelId="{BEA0DD9A-6934-49B6-85FD-8496B56A9A99}" type="pres">
      <dgm:prSet presAssocID="{D6C224FA-E113-4129-98CD-E3C87CA2655E}" presName="FiveNodes_2" presStyleLbl="node1" presStyleIdx="1" presStyleCnt="5">
        <dgm:presLayoutVars>
          <dgm:bulletEnabled val="1"/>
        </dgm:presLayoutVars>
      </dgm:prSet>
      <dgm:spPr/>
    </dgm:pt>
    <dgm:pt modelId="{1E1A5F65-3638-4FE8-9344-A33407456976}" type="pres">
      <dgm:prSet presAssocID="{D6C224FA-E113-4129-98CD-E3C87CA2655E}" presName="FiveNodes_3" presStyleLbl="node1" presStyleIdx="2" presStyleCnt="5">
        <dgm:presLayoutVars>
          <dgm:bulletEnabled val="1"/>
        </dgm:presLayoutVars>
      </dgm:prSet>
      <dgm:spPr/>
    </dgm:pt>
    <dgm:pt modelId="{2B280CA1-B639-46BA-8708-1A9C1A23FA9C}" type="pres">
      <dgm:prSet presAssocID="{D6C224FA-E113-4129-98CD-E3C87CA2655E}" presName="FiveNodes_4" presStyleLbl="node1" presStyleIdx="3" presStyleCnt="5">
        <dgm:presLayoutVars>
          <dgm:bulletEnabled val="1"/>
        </dgm:presLayoutVars>
      </dgm:prSet>
      <dgm:spPr/>
    </dgm:pt>
    <dgm:pt modelId="{25C376FE-CCEA-42C1-9C87-BD9E224E3F1A}" type="pres">
      <dgm:prSet presAssocID="{D6C224FA-E113-4129-98CD-E3C87CA2655E}" presName="FiveNodes_5" presStyleLbl="node1" presStyleIdx="4" presStyleCnt="5">
        <dgm:presLayoutVars>
          <dgm:bulletEnabled val="1"/>
        </dgm:presLayoutVars>
      </dgm:prSet>
      <dgm:spPr/>
    </dgm:pt>
    <dgm:pt modelId="{E056D279-651B-4597-91C3-BFBF7A94C055}" type="pres">
      <dgm:prSet presAssocID="{D6C224FA-E113-4129-98CD-E3C87CA2655E}" presName="FiveConn_1-2" presStyleLbl="fgAccFollowNode1" presStyleIdx="0" presStyleCnt="4">
        <dgm:presLayoutVars>
          <dgm:bulletEnabled val="1"/>
        </dgm:presLayoutVars>
      </dgm:prSet>
      <dgm:spPr/>
    </dgm:pt>
    <dgm:pt modelId="{287C09C9-F0D8-48D8-A261-B4F53F94496D}" type="pres">
      <dgm:prSet presAssocID="{D6C224FA-E113-4129-98CD-E3C87CA2655E}" presName="FiveConn_2-3" presStyleLbl="fgAccFollowNode1" presStyleIdx="1" presStyleCnt="4">
        <dgm:presLayoutVars>
          <dgm:bulletEnabled val="1"/>
        </dgm:presLayoutVars>
      </dgm:prSet>
      <dgm:spPr/>
    </dgm:pt>
    <dgm:pt modelId="{44E76C06-2ADE-4279-B34C-601547CDECA5}" type="pres">
      <dgm:prSet presAssocID="{D6C224FA-E113-4129-98CD-E3C87CA2655E}" presName="FiveConn_3-4" presStyleLbl="fgAccFollowNode1" presStyleIdx="2" presStyleCnt="4">
        <dgm:presLayoutVars>
          <dgm:bulletEnabled val="1"/>
        </dgm:presLayoutVars>
      </dgm:prSet>
      <dgm:spPr/>
    </dgm:pt>
    <dgm:pt modelId="{995B6231-8FED-4872-905F-FD306AB5352F}" type="pres">
      <dgm:prSet presAssocID="{D6C224FA-E113-4129-98CD-E3C87CA2655E}" presName="FiveConn_4-5" presStyleLbl="fgAccFollowNode1" presStyleIdx="3" presStyleCnt="4">
        <dgm:presLayoutVars>
          <dgm:bulletEnabled val="1"/>
        </dgm:presLayoutVars>
      </dgm:prSet>
      <dgm:spPr/>
    </dgm:pt>
    <dgm:pt modelId="{B2868D34-DFF8-412B-9EEC-FD409DF0D592}" type="pres">
      <dgm:prSet presAssocID="{D6C224FA-E113-4129-98CD-E3C87CA2655E}" presName="FiveNodes_1_text" presStyleLbl="node1" presStyleIdx="4" presStyleCnt="5">
        <dgm:presLayoutVars>
          <dgm:bulletEnabled val="1"/>
        </dgm:presLayoutVars>
      </dgm:prSet>
      <dgm:spPr/>
    </dgm:pt>
    <dgm:pt modelId="{F826819E-D104-4638-A105-2E9A49597458}" type="pres">
      <dgm:prSet presAssocID="{D6C224FA-E113-4129-98CD-E3C87CA2655E}" presName="FiveNodes_2_text" presStyleLbl="node1" presStyleIdx="4" presStyleCnt="5">
        <dgm:presLayoutVars>
          <dgm:bulletEnabled val="1"/>
        </dgm:presLayoutVars>
      </dgm:prSet>
      <dgm:spPr/>
    </dgm:pt>
    <dgm:pt modelId="{8C258354-406D-44DD-8566-C825C2CD8A2A}" type="pres">
      <dgm:prSet presAssocID="{D6C224FA-E113-4129-98CD-E3C87CA2655E}" presName="FiveNodes_3_text" presStyleLbl="node1" presStyleIdx="4" presStyleCnt="5">
        <dgm:presLayoutVars>
          <dgm:bulletEnabled val="1"/>
        </dgm:presLayoutVars>
      </dgm:prSet>
      <dgm:spPr/>
    </dgm:pt>
    <dgm:pt modelId="{D6EFD22F-6663-4951-ADF5-7A4C8DED3D58}" type="pres">
      <dgm:prSet presAssocID="{D6C224FA-E113-4129-98CD-E3C87CA2655E}" presName="FiveNodes_4_text" presStyleLbl="node1" presStyleIdx="4" presStyleCnt="5">
        <dgm:presLayoutVars>
          <dgm:bulletEnabled val="1"/>
        </dgm:presLayoutVars>
      </dgm:prSet>
      <dgm:spPr/>
    </dgm:pt>
    <dgm:pt modelId="{D51EED33-3AC3-4299-8B96-B64D07E1718C}" type="pres">
      <dgm:prSet presAssocID="{D6C224FA-E113-4129-98CD-E3C87CA2655E}" presName="FiveNodes_5_text" presStyleLbl="node1" presStyleIdx="4" presStyleCnt="5">
        <dgm:presLayoutVars>
          <dgm:bulletEnabled val="1"/>
        </dgm:presLayoutVars>
      </dgm:prSet>
      <dgm:spPr/>
    </dgm:pt>
  </dgm:ptLst>
  <dgm:cxnLst>
    <dgm:cxn modelId="{31324605-C944-4665-A3C5-02CD0BF20B1E}" type="presOf" srcId="{D6C224FA-E113-4129-98CD-E3C87CA2655E}" destId="{AEE46CB3-ED3D-4B45-B996-C4A3A9DD7CAF}" srcOrd="0" destOrd="0" presId="urn:microsoft.com/office/officeart/2005/8/layout/vProcess5"/>
    <dgm:cxn modelId="{7F3AD10D-9673-4208-9417-6D2BBA4B363F}" srcId="{D6C224FA-E113-4129-98CD-E3C87CA2655E}" destId="{340C025A-F95D-4E66-9286-DA4B1FF20522}" srcOrd="2" destOrd="0" parTransId="{50FBF61E-AC94-4048-8ED5-638BD44D68CD}" sibTransId="{517868FA-AD89-47F5-A36A-D4DB177BC672}"/>
    <dgm:cxn modelId="{AAA52926-26FD-4147-B276-21B2DF9FAAA4}" type="presOf" srcId="{1F07A95C-65A7-4DD7-AFC5-376FDDC81915}" destId="{B2868D34-DFF8-412B-9EEC-FD409DF0D592}" srcOrd="1" destOrd="0" presId="urn:microsoft.com/office/officeart/2005/8/layout/vProcess5"/>
    <dgm:cxn modelId="{3F49EC27-2BD2-4950-BDC3-97C5A28FA3B4}" srcId="{D6C224FA-E113-4129-98CD-E3C87CA2655E}" destId="{1F07A95C-65A7-4DD7-AFC5-376FDDC81915}" srcOrd="0" destOrd="0" parTransId="{34F3607F-0BB0-41E4-9427-819B97EA4EBA}" sibTransId="{39102786-AC49-4AD6-A287-8916503D4343}"/>
    <dgm:cxn modelId="{9D5F9E2B-90C1-4A04-B1C4-A67FFEA5C4E8}" type="presOf" srcId="{797540BC-B9D0-4AA5-BDF2-51AF61D4F671}" destId="{D6EFD22F-6663-4951-ADF5-7A4C8DED3D58}" srcOrd="1" destOrd="0" presId="urn:microsoft.com/office/officeart/2005/8/layout/vProcess5"/>
    <dgm:cxn modelId="{86EE1C42-D994-4CBA-BA6E-994FCD6442CC}" type="presOf" srcId="{516FDD90-C818-4FAF-8DA2-F27C3FECA94A}" destId="{287C09C9-F0D8-48D8-A261-B4F53F94496D}" srcOrd="0" destOrd="0" presId="urn:microsoft.com/office/officeart/2005/8/layout/vProcess5"/>
    <dgm:cxn modelId="{E20B3671-19F8-4408-86CF-2B0C71EFA22D}" srcId="{D6C224FA-E113-4129-98CD-E3C87CA2655E}" destId="{797540BC-B9D0-4AA5-BDF2-51AF61D4F671}" srcOrd="3" destOrd="0" parTransId="{B2755FBB-D725-45E2-B32F-90C6C6990585}" sibTransId="{CED736CC-2100-47DA-A147-61EF430ED24C}"/>
    <dgm:cxn modelId="{0B424872-7DDF-463B-A587-B3110F7F4987}" type="presOf" srcId="{797540BC-B9D0-4AA5-BDF2-51AF61D4F671}" destId="{2B280CA1-B639-46BA-8708-1A9C1A23FA9C}" srcOrd="0" destOrd="0" presId="urn:microsoft.com/office/officeart/2005/8/layout/vProcess5"/>
    <dgm:cxn modelId="{65700554-0F64-4A66-B4F6-5774A7944CC8}" type="presOf" srcId="{340C025A-F95D-4E66-9286-DA4B1FF20522}" destId="{8C258354-406D-44DD-8566-C825C2CD8A2A}" srcOrd="1" destOrd="0" presId="urn:microsoft.com/office/officeart/2005/8/layout/vProcess5"/>
    <dgm:cxn modelId="{DEC4E57A-6041-48F9-9D79-E5B90FE18DE7}" type="presOf" srcId="{5E1B2AC4-1E22-4242-8720-3C1AD6FBF214}" destId="{D51EED33-3AC3-4299-8B96-B64D07E1718C}" srcOrd="1" destOrd="0" presId="urn:microsoft.com/office/officeart/2005/8/layout/vProcess5"/>
    <dgm:cxn modelId="{ADACCD88-56BE-4C08-B65C-D8B923BA9D2D}" type="presOf" srcId="{1F07A95C-65A7-4DD7-AFC5-376FDDC81915}" destId="{A7FC48FC-5A54-4077-A675-B46128C27985}" srcOrd="0" destOrd="0" presId="urn:microsoft.com/office/officeart/2005/8/layout/vProcess5"/>
    <dgm:cxn modelId="{D85D7797-549B-4FBF-A935-BC10CC689C19}" type="presOf" srcId="{340C025A-F95D-4E66-9286-DA4B1FF20522}" destId="{1E1A5F65-3638-4FE8-9344-A33407456976}" srcOrd="0" destOrd="0" presId="urn:microsoft.com/office/officeart/2005/8/layout/vProcess5"/>
    <dgm:cxn modelId="{E2263C9C-AA16-4675-86DB-C9079377490F}" srcId="{D6C224FA-E113-4129-98CD-E3C87CA2655E}" destId="{B74DE83C-D9EB-46DD-8AD4-AD7D42E8E5CE}" srcOrd="1" destOrd="0" parTransId="{6270713F-9941-4391-BE60-6A5E2A1BC3FC}" sibTransId="{516FDD90-C818-4FAF-8DA2-F27C3FECA94A}"/>
    <dgm:cxn modelId="{1BDD85A0-C18F-4AA6-8B08-B2CA63B9F59F}" type="presOf" srcId="{5E1B2AC4-1E22-4242-8720-3C1AD6FBF214}" destId="{25C376FE-CCEA-42C1-9C87-BD9E224E3F1A}" srcOrd="0" destOrd="0" presId="urn:microsoft.com/office/officeart/2005/8/layout/vProcess5"/>
    <dgm:cxn modelId="{A50B3CA3-BFED-4A86-8A4F-FC9D65D7D79D}" type="presOf" srcId="{39102786-AC49-4AD6-A287-8916503D4343}" destId="{E056D279-651B-4597-91C3-BFBF7A94C055}" srcOrd="0" destOrd="0" presId="urn:microsoft.com/office/officeart/2005/8/layout/vProcess5"/>
    <dgm:cxn modelId="{F2A97AA6-727D-4C52-923C-3592F0AE0078}" type="presOf" srcId="{B74DE83C-D9EB-46DD-8AD4-AD7D42E8E5CE}" destId="{BEA0DD9A-6934-49B6-85FD-8496B56A9A99}" srcOrd="0" destOrd="0" presId="urn:microsoft.com/office/officeart/2005/8/layout/vProcess5"/>
    <dgm:cxn modelId="{4FC3FCAA-3435-484F-B504-AAE4F12FB2E2}" srcId="{D6C224FA-E113-4129-98CD-E3C87CA2655E}" destId="{5E1B2AC4-1E22-4242-8720-3C1AD6FBF214}" srcOrd="4" destOrd="0" parTransId="{86DA0EE2-5A71-44E0-A407-646C6ACD73DD}" sibTransId="{91447833-1A91-4CE2-A38F-9C6113ECA246}"/>
    <dgm:cxn modelId="{B9E988C1-C0CE-4313-9CC9-37559622DAC1}" type="presOf" srcId="{B74DE83C-D9EB-46DD-8AD4-AD7D42E8E5CE}" destId="{F826819E-D104-4638-A105-2E9A49597458}" srcOrd="1" destOrd="0" presId="urn:microsoft.com/office/officeart/2005/8/layout/vProcess5"/>
    <dgm:cxn modelId="{E31D99DA-60AC-40DF-A0D8-4487A05EE947}" type="presOf" srcId="{CED736CC-2100-47DA-A147-61EF430ED24C}" destId="{995B6231-8FED-4872-905F-FD306AB5352F}" srcOrd="0" destOrd="0" presId="urn:microsoft.com/office/officeart/2005/8/layout/vProcess5"/>
    <dgm:cxn modelId="{5D74C2E9-1280-4487-B7E2-E0F35F8A184F}" type="presOf" srcId="{517868FA-AD89-47F5-A36A-D4DB177BC672}" destId="{44E76C06-2ADE-4279-B34C-601547CDECA5}" srcOrd="0" destOrd="0" presId="urn:microsoft.com/office/officeart/2005/8/layout/vProcess5"/>
    <dgm:cxn modelId="{A290E61B-A910-46E1-A50C-4EFE059FAD9F}" type="presParOf" srcId="{AEE46CB3-ED3D-4B45-B996-C4A3A9DD7CAF}" destId="{18F99DFD-CAB1-4EB0-AC26-66210B46F1AA}" srcOrd="0" destOrd="0" presId="urn:microsoft.com/office/officeart/2005/8/layout/vProcess5"/>
    <dgm:cxn modelId="{1679A8DE-D7A9-4105-ABD7-803249627C11}" type="presParOf" srcId="{AEE46CB3-ED3D-4B45-B996-C4A3A9DD7CAF}" destId="{A7FC48FC-5A54-4077-A675-B46128C27985}" srcOrd="1" destOrd="0" presId="urn:microsoft.com/office/officeart/2005/8/layout/vProcess5"/>
    <dgm:cxn modelId="{A2DF9ADC-FD2F-447F-8267-40BD7D275B0E}" type="presParOf" srcId="{AEE46CB3-ED3D-4B45-B996-C4A3A9DD7CAF}" destId="{BEA0DD9A-6934-49B6-85FD-8496B56A9A99}" srcOrd="2" destOrd="0" presId="urn:microsoft.com/office/officeart/2005/8/layout/vProcess5"/>
    <dgm:cxn modelId="{3B9321DF-F0A6-4AEE-9317-CEFB59F41328}" type="presParOf" srcId="{AEE46CB3-ED3D-4B45-B996-C4A3A9DD7CAF}" destId="{1E1A5F65-3638-4FE8-9344-A33407456976}" srcOrd="3" destOrd="0" presId="urn:microsoft.com/office/officeart/2005/8/layout/vProcess5"/>
    <dgm:cxn modelId="{9FE059BE-D13F-410E-A91D-1900284DE865}" type="presParOf" srcId="{AEE46CB3-ED3D-4B45-B996-C4A3A9DD7CAF}" destId="{2B280CA1-B639-46BA-8708-1A9C1A23FA9C}" srcOrd="4" destOrd="0" presId="urn:microsoft.com/office/officeart/2005/8/layout/vProcess5"/>
    <dgm:cxn modelId="{F452229E-870A-42FD-8613-2F39875B50E5}" type="presParOf" srcId="{AEE46CB3-ED3D-4B45-B996-C4A3A9DD7CAF}" destId="{25C376FE-CCEA-42C1-9C87-BD9E224E3F1A}" srcOrd="5" destOrd="0" presId="urn:microsoft.com/office/officeart/2005/8/layout/vProcess5"/>
    <dgm:cxn modelId="{20A0E5DE-C61C-4129-9980-EC3F27CA5CFD}" type="presParOf" srcId="{AEE46CB3-ED3D-4B45-B996-C4A3A9DD7CAF}" destId="{E056D279-651B-4597-91C3-BFBF7A94C055}" srcOrd="6" destOrd="0" presId="urn:microsoft.com/office/officeart/2005/8/layout/vProcess5"/>
    <dgm:cxn modelId="{309CF369-529B-42F0-9C9A-073862D276A5}" type="presParOf" srcId="{AEE46CB3-ED3D-4B45-B996-C4A3A9DD7CAF}" destId="{287C09C9-F0D8-48D8-A261-B4F53F94496D}" srcOrd="7" destOrd="0" presId="urn:microsoft.com/office/officeart/2005/8/layout/vProcess5"/>
    <dgm:cxn modelId="{5D292C09-C157-4F6A-9BE3-E8DFC5D6CE24}" type="presParOf" srcId="{AEE46CB3-ED3D-4B45-B996-C4A3A9DD7CAF}" destId="{44E76C06-2ADE-4279-B34C-601547CDECA5}" srcOrd="8" destOrd="0" presId="urn:microsoft.com/office/officeart/2005/8/layout/vProcess5"/>
    <dgm:cxn modelId="{7476C8D9-488B-4786-9CF0-01C1EFEA9808}" type="presParOf" srcId="{AEE46CB3-ED3D-4B45-B996-C4A3A9DD7CAF}" destId="{995B6231-8FED-4872-905F-FD306AB5352F}" srcOrd="9" destOrd="0" presId="urn:microsoft.com/office/officeart/2005/8/layout/vProcess5"/>
    <dgm:cxn modelId="{0EEA48DA-0A43-4CD8-B98B-370E9A9CFA48}" type="presParOf" srcId="{AEE46CB3-ED3D-4B45-B996-C4A3A9DD7CAF}" destId="{B2868D34-DFF8-412B-9EEC-FD409DF0D592}" srcOrd="10" destOrd="0" presId="urn:microsoft.com/office/officeart/2005/8/layout/vProcess5"/>
    <dgm:cxn modelId="{165B6A68-389B-4A8D-A242-A2FFD871188D}" type="presParOf" srcId="{AEE46CB3-ED3D-4B45-B996-C4A3A9DD7CAF}" destId="{F826819E-D104-4638-A105-2E9A49597458}" srcOrd="11" destOrd="0" presId="urn:microsoft.com/office/officeart/2005/8/layout/vProcess5"/>
    <dgm:cxn modelId="{65492AFB-A67C-4312-A925-4C10DFA5DD6D}" type="presParOf" srcId="{AEE46CB3-ED3D-4B45-B996-C4A3A9DD7CAF}" destId="{8C258354-406D-44DD-8566-C825C2CD8A2A}" srcOrd="12" destOrd="0" presId="urn:microsoft.com/office/officeart/2005/8/layout/vProcess5"/>
    <dgm:cxn modelId="{9DD4A5A5-2B04-4CBB-98DA-C8BAB506EE0F}" type="presParOf" srcId="{AEE46CB3-ED3D-4B45-B996-C4A3A9DD7CAF}" destId="{D6EFD22F-6663-4951-ADF5-7A4C8DED3D58}" srcOrd="13" destOrd="0" presId="urn:microsoft.com/office/officeart/2005/8/layout/vProcess5"/>
    <dgm:cxn modelId="{C3E29126-30CB-440E-967B-4727AF188137}" type="presParOf" srcId="{AEE46CB3-ED3D-4B45-B996-C4A3A9DD7CAF}" destId="{D51EED33-3AC3-4299-8B96-B64D07E1718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75FD5C-9920-41BC-A794-F62159FDCE1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850AC06-9326-4F99-A1FD-109E58D176C8}">
      <dgm:prSet/>
      <dgm:spPr/>
      <dgm:t>
        <a:bodyPr/>
        <a:lstStyle/>
        <a:p>
          <a:r>
            <a:rPr lang="en-US"/>
            <a:t>Claims investigated by insurance claims staff</a:t>
          </a:r>
        </a:p>
      </dgm:t>
    </dgm:pt>
    <dgm:pt modelId="{D4CF58A4-400E-444C-9250-D0B1655DED1E}" type="parTrans" cxnId="{C4A9CC90-2134-4CD7-A8AD-5302AB1E566D}">
      <dgm:prSet/>
      <dgm:spPr/>
      <dgm:t>
        <a:bodyPr/>
        <a:lstStyle/>
        <a:p>
          <a:endParaRPr lang="en-US"/>
        </a:p>
      </dgm:t>
    </dgm:pt>
    <dgm:pt modelId="{D33F01C1-4835-43A1-99B6-ED3B2C7630C8}" type="sibTrans" cxnId="{C4A9CC90-2134-4CD7-A8AD-5302AB1E566D}">
      <dgm:prSet/>
      <dgm:spPr/>
      <dgm:t>
        <a:bodyPr/>
        <a:lstStyle/>
        <a:p>
          <a:endParaRPr lang="en-US"/>
        </a:p>
      </dgm:t>
    </dgm:pt>
    <dgm:pt modelId="{5D99D121-57F1-4917-B755-94AC1612A444}">
      <dgm:prSet/>
      <dgm:spPr/>
      <dgm:t>
        <a:bodyPr/>
        <a:lstStyle/>
        <a:p>
          <a:r>
            <a:rPr lang="en-US"/>
            <a:t>Retention of counsel to provide defense for defendant physician</a:t>
          </a:r>
        </a:p>
      </dgm:t>
    </dgm:pt>
    <dgm:pt modelId="{0BAB6270-43F8-44CE-AB73-3EDAA9BE3AC5}" type="parTrans" cxnId="{866886E0-39FD-4200-B54B-16F97E4756B4}">
      <dgm:prSet/>
      <dgm:spPr/>
      <dgm:t>
        <a:bodyPr/>
        <a:lstStyle/>
        <a:p>
          <a:endParaRPr lang="en-US"/>
        </a:p>
      </dgm:t>
    </dgm:pt>
    <dgm:pt modelId="{DC675372-163C-429D-BB6A-2CDE431E0642}" type="sibTrans" cxnId="{866886E0-39FD-4200-B54B-16F97E4756B4}">
      <dgm:prSet/>
      <dgm:spPr/>
      <dgm:t>
        <a:bodyPr/>
        <a:lstStyle/>
        <a:p>
          <a:endParaRPr lang="en-US"/>
        </a:p>
      </dgm:t>
    </dgm:pt>
    <dgm:pt modelId="{8929EA1D-55B2-4AC1-8D98-81CAF6A8CCB7}">
      <dgm:prSet/>
      <dgm:spPr/>
      <dgm:t>
        <a:bodyPr/>
        <a:lstStyle/>
        <a:p>
          <a:r>
            <a:rPr lang="en-US"/>
            <a:t>Interviews of defendants and witnesses to care events</a:t>
          </a:r>
        </a:p>
      </dgm:t>
    </dgm:pt>
    <dgm:pt modelId="{96504E24-572E-4C65-A355-D4D73BB3229D}" type="parTrans" cxnId="{66862DF1-D516-410D-82E6-9862946324A8}">
      <dgm:prSet/>
      <dgm:spPr/>
      <dgm:t>
        <a:bodyPr/>
        <a:lstStyle/>
        <a:p>
          <a:endParaRPr lang="en-US"/>
        </a:p>
      </dgm:t>
    </dgm:pt>
    <dgm:pt modelId="{6209C14C-1B15-4399-B901-20C49397AC58}" type="sibTrans" cxnId="{66862DF1-D516-410D-82E6-9862946324A8}">
      <dgm:prSet/>
      <dgm:spPr/>
      <dgm:t>
        <a:bodyPr/>
        <a:lstStyle/>
        <a:p>
          <a:endParaRPr lang="en-US"/>
        </a:p>
      </dgm:t>
    </dgm:pt>
    <dgm:pt modelId="{D80040BB-B690-4ED9-8C6B-DEDC9F1B4A1E}">
      <dgm:prSet/>
      <dgm:spPr/>
      <dgm:t>
        <a:bodyPr/>
        <a:lstStyle/>
        <a:p>
          <a:r>
            <a:rPr lang="en-US"/>
            <a:t>Development of defense strategies and retention of expert witnesses / Assess liability</a:t>
          </a:r>
        </a:p>
      </dgm:t>
    </dgm:pt>
    <dgm:pt modelId="{327F0044-BAB1-4D7E-A868-55CEEC7A29FB}" type="parTrans" cxnId="{892844F6-5943-43AC-91B7-4951347CCADB}">
      <dgm:prSet/>
      <dgm:spPr/>
      <dgm:t>
        <a:bodyPr/>
        <a:lstStyle/>
        <a:p>
          <a:endParaRPr lang="en-US"/>
        </a:p>
      </dgm:t>
    </dgm:pt>
    <dgm:pt modelId="{CA818C10-BFC1-47E7-BFC1-311A968854CA}" type="sibTrans" cxnId="{892844F6-5943-43AC-91B7-4951347CCADB}">
      <dgm:prSet/>
      <dgm:spPr/>
      <dgm:t>
        <a:bodyPr/>
        <a:lstStyle/>
        <a:p>
          <a:endParaRPr lang="en-US"/>
        </a:p>
      </dgm:t>
    </dgm:pt>
    <dgm:pt modelId="{7920A066-3328-4538-8E57-293E3E4AFD05}">
      <dgm:prSet/>
      <dgm:spPr/>
      <dgm:t>
        <a:bodyPr/>
        <a:lstStyle/>
        <a:p>
          <a:r>
            <a:rPr lang="en-US"/>
            <a:t>Management of financial aspects of claim including reserving, expense payments and settlement payment if necessary</a:t>
          </a:r>
        </a:p>
      </dgm:t>
    </dgm:pt>
    <dgm:pt modelId="{6E3C9C5D-98E4-4ACB-BCC2-4BB63304FDEA}" type="parTrans" cxnId="{8413C794-D050-478E-80F9-C3B17C7D8D52}">
      <dgm:prSet/>
      <dgm:spPr/>
      <dgm:t>
        <a:bodyPr/>
        <a:lstStyle/>
        <a:p>
          <a:endParaRPr lang="en-US"/>
        </a:p>
      </dgm:t>
    </dgm:pt>
    <dgm:pt modelId="{9C439594-F2EF-435E-85E6-5593298A57C7}" type="sibTrans" cxnId="{8413C794-D050-478E-80F9-C3B17C7D8D52}">
      <dgm:prSet/>
      <dgm:spPr/>
      <dgm:t>
        <a:bodyPr/>
        <a:lstStyle/>
        <a:p>
          <a:endParaRPr lang="en-US"/>
        </a:p>
      </dgm:t>
    </dgm:pt>
    <dgm:pt modelId="{163F8FF3-0386-410B-8C1F-2A3F54E85C4C}" type="pres">
      <dgm:prSet presAssocID="{5E75FD5C-9920-41BC-A794-F62159FDCE11}" presName="diagram" presStyleCnt="0">
        <dgm:presLayoutVars>
          <dgm:dir/>
          <dgm:resizeHandles val="exact"/>
        </dgm:presLayoutVars>
      </dgm:prSet>
      <dgm:spPr/>
    </dgm:pt>
    <dgm:pt modelId="{C5040B19-3FA6-430E-84C9-93569B4A700A}" type="pres">
      <dgm:prSet presAssocID="{5850AC06-9326-4F99-A1FD-109E58D176C8}" presName="node" presStyleLbl="node1" presStyleIdx="0" presStyleCnt="5">
        <dgm:presLayoutVars>
          <dgm:bulletEnabled val="1"/>
        </dgm:presLayoutVars>
      </dgm:prSet>
      <dgm:spPr/>
    </dgm:pt>
    <dgm:pt modelId="{4DB4CB50-AADE-4EDE-A79A-B6B72FAFEDF2}" type="pres">
      <dgm:prSet presAssocID="{D33F01C1-4835-43A1-99B6-ED3B2C7630C8}" presName="sibTrans" presStyleCnt="0"/>
      <dgm:spPr/>
    </dgm:pt>
    <dgm:pt modelId="{CC49F9D9-B361-416A-89A1-CFC0FD2C3C99}" type="pres">
      <dgm:prSet presAssocID="{5D99D121-57F1-4917-B755-94AC1612A444}" presName="node" presStyleLbl="node1" presStyleIdx="1" presStyleCnt="5">
        <dgm:presLayoutVars>
          <dgm:bulletEnabled val="1"/>
        </dgm:presLayoutVars>
      </dgm:prSet>
      <dgm:spPr/>
    </dgm:pt>
    <dgm:pt modelId="{26F1DE6B-0E00-494A-A011-F97D4297D635}" type="pres">
      <dgm:prSet presAssocID="{DC675372-163C-429D-BB6A-2CDE431E0642}" presName="sibTrans" presStyleCnt="0"/>
      <dgm:spPr/>
    </dgm:pt>
    <dgm:pt modelId="{AA936808-EEC6-4BC9-8664-5F39C088E49A}" type="pres">
      <dgm:prSet presAssocID="{8929EA1D-55B2-4AC1-8D98-81CAF6A8CCB7}" presName="node" presStyleLbl="node1" presStyleIdx="2" presStyleCnt="5">
        <dgm:presLayoutVars>
          <dgm:bulletEnabled val="1"/>
        </dgm:presLayoutVars>
      </dgm:prSet>
      <dgm:spPr/>
    </dgm:pt>
    <dgm:pt modelId="{5EF62E8D-8B50-47A8-B263-5706694D770E}" type="pres">
      <dgm:prSet presAssocID="{6209C14C-1B15-4399-B901-20C49397AC58}" presName="sibTrans" presStyleCnt="0"/>
      <dgm:spPr/>
    </dgm:pt>
    <dgm:pt modelId="{DD2FBA89-6919-405C-BA99-57D097F49E41}" type="pres">
      <dgm:prSet presAssocID="{D80040BB-B690-4ED9-8C6B-DEDC9F1B4A1E}" presName="node" presStyleLbl="node1" presStyleIdx="3" presStyleCnt="5">
        <dgm:presLayoutVars>
          <dgm:bulletEnabled val="1"/>
        </dgm:presLayoutVars>
      </dgm:prSet>
      <dgm:spPr/>
    </dgm:pt>
    <dgm:pt modelId="{100A5686-0474-4F7C-B7BA-F3A4A26733EE}" type="pres">
      <dgm:prSet presAssocID="{CA818C10-BFC1-47E7-BFC1-311A968854CA}" presName="sibTrans" presStyleCnt="0"/>
      <dgm:spPr/>
    </dgm:pt>
    <dgm:pt modelId="{D511C358-14A6-4715-B160-FF9678E520AE}" type="pres">
      <dgm:prSet presAssocID="{7920A066-3328-4538-8E57-293E3E4AFD05}" presName="node" presStyleLbl="node1" presStyleIdx="4" presStyleCnt="5">
        <dgm:presLayoutVars>
          <dgm:bulletEnabled val="1"/>
        </dgm:presLayoutVars>
      </dgm:prSet>
      <dgm:spPr/>
    </dgm:pt>
  </dgm:ptLst>
  <dgm:cxnLst>
    <dgm:cxn modelId="{ED110512-8908-4EF1-8F1A-E7EACD867314}" type="presOf" srcId="{7920A066-3328-4538-8E57-293E3E4AFD05}" destId="{D511C358-14A6-4715-B160-FF9678E520AE}" srcOrd="0" destOrd="0" presId="urn:microsoft.com/office/officeart/2005/8/layout/default"/>
    <dgm:cxn modelId="{C891654E-835A-49D4-A4FF-30D5C85D8898}" type="presOf" srcId="{5D99D121-57F1-4917-B755-94AC1612A444}" destId="{CC49F9D9-B361-416A-89A1-CFC0FD2C3C99}" srcOrd="0" destOrd="0" presId="urn:microsoft.com/office/officeart/2005/8/layout/default"/>
    <dgm:cxn modelId="{92C80671-9D9D-4746-B758-105A14E30D32}" type="presOf" srcId="{5850AC06-9326-4F99-A1FD-109E58D176C8}" destId="{C5040B19-3FA6-430E-84C9-93569B4A700A}" srcOrd="0" destOrd="0" presId="urn:microsoft.com/office/officeart/2005/8/layout/default"/>
    <dgm:cxn modelId="{75F3FF54-1CF9-4C59-8204-A085F56A0F6A}" type="presOf" srcId="{5E75FD5C-9920-41BC-A794-F62159FDCE11}" destId="{163F8FF3-0386-410B-8C1F-2A3F54E85C4C}" srcOrd="0" destOrd="0" presId="urn:microsoft.com/office/officeart/2005/8/layout/default"/>
    <dgm:cxn modelId="{B117A08F-2272-42AA-9AE4-D31F5363A185}" type="presOf" srcId="{D80040BB-B690-4ED9-8C6B-DEDC9F1B4A1E}" destId="{DD2FBA89-6919-405C-BA99-57D097F49E41}" srcOrd="0" destOrd="0" presId="urn:microsoft.com/office/officeart/2005/8/layout/default"/>
    <dgm:cxn modelId="{C4A9CC90-2134-4CD7-A8AD-5302AB1E566D}" srcId="{5E75FD5C-9920-41BC-A794-F62159FDCE11}" destId="{5850AC06-9326-4F99-A1FD-109E58D176C8}" srcOrd="0" destOrd="0" parTransId="{D4CF58A4-400E-444C-9250-D0B1655DED1E}" sibTransId="{D33F01C1-4835-43A1-99B6-ED3B2C7630C8}"/>
    <dgm:cxn modelId="{8413C794-D050-478E-80F9-C3B17C7D8D52}" srcId="{5E75FD5C-9920-41BC-A794-F62159FDCE11}" destId="{7920A066-3328-4538-8E57-293E3E4AFD05}" srcOrd="4" destOrd="0" parTransId="{6E3C9C5D-98E4-4ACB-BCC2-4BB63304FDEA}" sibTransId="{9C439594-F2EF-435E-85E6-5593298A57C7}"/>
    <dgm:cxn modelId="{79796C95-93B6-48E1-BE12-C8B96F18B051}" type="presOf" srcId="{8929EA1D-55B2-4AC1-8D98-81CAF6A8CCB7}" destId="{AA936808-EEC6-4BC9-8664-5F39C088E49A}" srcOrd="0" destOrd="0" presId="urn:microsoft.com/office/officeart/2005/8/layout/default"/>
    <dgm:cxn modelId="{866886E0-39FD-4200-B54B-16F97E4756B4}" srcId="{5E75FD5C-9920-41BC-A794-F62159FDCE11}" destId="{5D99D121-57F1-4917-B755-94AC1612A444}" srcOrd="1" destOrd="0" parTransId="{0BAB6270-43F8-44CE-AB73-3EDAA9BE3AC5}" sibTransId="{DC675372-163C-429D-BB6A-2CDE431E0642}"/>
    <dgm:cxn modelId="{66862DF1-D516-410D-82E6-9862946324A8}" srcId="{5E75FD5C-9920-41BC-A794-F62159FDCE11}" destId="{8929EA1D-55B2-4AC1-8D98-81CAF6A8CCB7}" srcOrd="2" destOrd="0" parTransId="{96504E24-572E-4C65-A355-D4D73BB3229D}" sibTransId="{6209C14C-1B15-4399-B901-20C49397AC58}"/>
    <dgm:cxn modelId="{892844F6-5943-43AC-91B7-4951347CCADB}" srcId="{5E75FD5C-9920-41BC-A794-F62159FDCE11}" destId="{D80040BB-B690-4ED9-8C6B-DEDC9F1B4A1E}" srcOrd="3" destOrd="0" parTransId="{327F0044-BAB1-4D7E-A868-55CEEC7A29FB}" sibTransId="{CA818C10-BFC1-47E7-BFC1-311A968854CA}"/>
    <dgm:cxn modelId="{0C35919A-3F93-41FC-AA66-28D8E8B2B8A4}" type="presParOf" srcId="{163F8FF3-0386-410B-8C1F-2A3F54E85C4C}" destId="{C5040B19-3FA6-430E-84C9-93569B4A700A}" srcOrd="0" destOrd="0" presId="urn:microsoft.com/office/officeart/2005/8/layout/default"/>
    <dgm:cxn modelId="{9DECBC08-40A1-48F3-B8D0-D18CF3D30A3C}" type="presParOf" srcId="{163F8FF3-0386-410B-8C1F-2A3F54E85C4C}" destId="{4DB4CB50-AADE-4EDE-A79A-B6B72FAFEDF2}" srcOrd="1" destOrd="0" presId="urn:microsoft.com/office/officeart/2005/8/layout/default"/>
    <dgm:cxn modelId="{C8BF92D4-039B-40D5-A2D1-6ACED099EC72}" type="presParOf" srcId="{163F8FF3-0386-410B-8C1F-2A3F54E85C4C}" destId="{CC49F9D9-B361-416A-89A1-CFC0FD2C3C99}" srcOrd="2" destOrd="0" presId="urn:microsoft.com/office/officeart/2005/8/layout/default"/>
    <dgm:cxn modelId="{841987A9-DB2A-4071-A52D-FC8ADC95BAFD}" type="presParOf" srcId="{163F8FF3-0386-410B-8C1F-2A3F54E85C4C}" destId="{26F1DE6B-0E00-494A-A011-F97D4297D635}" srcOrd="3" destOrd="0" presId="urn:microsoft.com/office/officeart/2005/8/layout/default"/>
    <dgm:cxn modelId="{F0BD51DA-A063-4AE7-9B05-9252BE4215E3}" type="presParOf" srcId="{163F8FF3-0386-410B-8C1F-2A3F54E85C4C}" destId="{AA936808-EEC6-4BC9-8664-5F39C088E49A}" srcOrd="4" destOrd="0" presId="urn:microsoft.com/office/officeart/2005/8/layout/default"/>
    <dgm:cxn modelId="{0143D805-2608-4A17-8544-41E8422CED1E}" type="presParOf" srcId="{163F8FF3-0386-410B-8C1F-2A3F54E85C4C}" destId="{5EF62E8D-8B50-47A8-B263-5706694D770E}" srcOrd="5" destOrd="0" presId="urn:microsoft.com/office/officeart/2005/8/layout/default"/>
    <dgm:cxn modelId="{83844B5A-D324-4B72-93DA-4A40367DB121}" type="presParOf" srcId="{163F8FF3-0386-410B-8C1F-2A3F54E85C4C}" destId="{DD2FBA89-6919-405C-BA99-57D097F49E41}" srcOrd="6" destOrd="0" presId="urn:microsoft.com/office/officeart/2005/8/layout/default"/>
    <dgm:cxn modelId="{55C51A61-26C9-40A4-AA1D-7F0145D0D79C}" type="presParOf" srcId="{163F8FF3-0386-410B-8C1F-2A3F54E85C4C}" destId="{100A5686-0474-4F7C-B7BA-F3A4A26733EE}" srcOrd="7" destOrd="0" presId="urn:microsoft.com/office/officeart/2005/8/layout/default"/>
    <dgm:cxn modelId="{1A995C47-BA38-4481-BE2D-4A98F3FB3F24}" type="presParOf" srcId="{163F8FF3-0386-410B-8C1F-2A3F54E85C4C}" destId="{D511C358-14A6-4715-B160-FF9678E520A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E49998-FEE8-479B-A012-7F6E6EECF9A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9A2FCF2-BFDD-47D9-8CEA-1CBA115C5AA5}">
      <dgm:prSet/>
      <dgm:spPr/>
      <dgm:t>
        <a:bodyPr/>
        <a:lstStyle/>
        <a:p>
          <a:r>
            <a:rPr lang="en-US"/>
            <a:t>Answering of complaint within twenty days of service</a:t>
          </a:r>
        </a:p>
      </dgm:t>
    </dgm:pt>
    <dgm:pt modelId="{AA55EA0B-9D25-4E17-B383-A4D52BCAB58D}" type="parTrans" cxnId="{0385DDDE-8B39-4FB6-AE21-650CCC1DB803}">
      <dgm:prSet/>
      <dgm:spPr/>
      <dgm:t>
        <a:bodyPr/>
        <a:lstStyle/>
        <a:p>
          <a:endParaRPr lang="en-US"/>
        </a:p>
      </dgm:t>
    </dgm:pt>
    <dgm:pt modelId="{BBB6502A-2D4C-4900-9100-DD7F6326111E}" type="sibTrans" cxnId="{0385DDDE-8B39-4FB6-AE21-650CCC1DB803}">
      <dgm:prSet/>
      <dgm:spPr/>
      <dgm:t>
        <a:bodyPr/>
        <a:lstStyle/>
        <a:p>
          <a:endParaRPr lang="en-US"/>
        </a:p>
      </dgm:t>
    </dgm:pt>
    <dgm:pt modelId="{F17F381D-5E1C-4857-B0F7-084B24F59364}">
      <dgm:prSet/>
      <dgm:spPr/>
      <dgm:t>
        <a:bodyPr/>
        <a:lstStyle/>
        <a:p>
          <a:r>
            <a:rPr lang="en-US"/>
            <a:t>Asserting the appropriate legal defenses</a:t>
          </a:r>
        </a:p>
      </dgm:t>
    </dgm:pt>
    <dgm:pt modelId="{102442A1-BE85-4C57-9FDA-717058D54A04}" type="parTrans" cxnId="{7CA2AD94-0430-41FA-81D9-033319DA7FFD}">
      <dgm:prSet/>
      <dgm:spPr/>
      <dgm:t>
        <a:bodyPr/>
        <a:lstStyle/>
        <a:p>
          <a:endParaRPr lang="en-US"/>
        </a:p>
      </dgm:t>
    </dgm:pt>
    <dgm:pt modelId="{B406A3C5-A2F8-44E8-9DD4-C9CD145C14F5}" type="sibTrans" cxnId="{7CA2AD94-0430-41FA-81D9-033319DA7FFD}">
      <dgm:prSet/>
      <dgm:spPr/>
      <dgm:t>
        <a:bodyPr/>
        <a:lstStyle/>
        <a:p>
          <a:endParaRPr lang="en-US"/>
        </a:p>
      </dgm:t>
    </dgm:pt>
    <dgm:pt modelId="{1351650A-7808-47BD-9047-B8263D6EAD4D}">
      <dgm:prSet/>
      <dgm:spPr/>
      <dgm:t>
        <a:bodyPr/>
        <a:lstStyle/>
        <a:p>
          <a:r>
            <a:rPr lang="en-US"/>
            <a:t>Requesting of the Medical Malpractice Tribunal</a:t>
          </a:r>
        </a:p>
      </dgm:t>
    </dgm:pt>
    <dgm:pt modelId="{C205F947-3481-4840-AC24-1067BB250C9F}" type="parTrans" cxnId="{CB61CD50-12CA-4389-A995-6A08E040B5F5}">
      <dgm:prSet/>
      <dgm:spPr/>
      <dgm:t>
        <a:bodyPr/>
        <a:lstStyle/>
        <a:p>
          <a:endParaRPr lang="en-US"/>
        </a:p>
      </dgm:t>
    </dgm:pt>
    <dgm:pt modelId="{04D2E369-10FC-42F3-A845-C9213C372291}" type="sibTrans" cxnId="{CB61CD50-12CA-4389-A995-6A08E040B5F5}">
      <dgm:prSet/>
      <dgm:spPr/>
      <dgm:t>
        <a:bodyPr/>
        <a:lstStyle/>
        <a:p>
          <a:endParaRPr lang="en-US"/>
        </a:p>
      </dgm:t>
    </dgm:pt>
    <dgm:pt modelId="{74443A6D-88E5-437D-B812-431F8870A31F}">
      <dgm:prSet/>
      <dgm:spPr/>
      <dgm:t>
        <a:bodyPr/>
        <a:lstStyle/>
        <a:p>
          <a:r>
            <a:rPr lang="en-US"/>
            <a:t>Obtaining of pertinent records</a:t>
          </a:r>
        </a:p>
      </dgm:t>
    </dgm:pt>
    <dgm:pt modelId="{2B7A4218-67FC-46DD-958A-AEF5CA60986B}" type="parTrans" cxnId="{3E2F85DE-C5B5-4A56-AC11-22E563E4D522}">
      <dgm:prSet/>
      <dgm:spPr/>
      <dgm:t>
        <a:bodyPr/>
        <a:lstStyle/>
        <a:p>
          <a:endParaRPr lang="en-US"/>
        </a:p>
      </dgm:t>
    </dgm:pt>
    <dgm:pt modelId="{1293923F-83CB-4C39-9F62-B240CD6D157A}" type="sibTrans" cxnId="{3E2F85DE-C5B5-4A56-AC11-22E563E4D522}">
      <dgm:prSet/>
      <dgm:spPr/>
      <dgm:t>
        <a:bodyPr/>
        <a:lstStyle/>
        <a:p>
          <a:endParaRPr lang="en-US"/>
        </a:p>
      </dgm:t>
    </dgm:pt>
    <dgm:pt modelId="{2F3D3F68-F75B-42FD-9C41-4B506A543DA2}">
      <dgm:prSet/>
      <dgm:spPr/>
      <dgm:t>
        <a:bodyPr/>
        <a:lstStyle/>
        <a:p>
          <a:r>
            <a:rPr lang="en-US"/>
            <a:t>Coordination of physician interviews with claim staff	</a:t>
          </a:r>
        </a:p>
      </dgm:t>
    </dgm:pt>
    <dgm:pt modelId="{322E5441-7A50-409A-A405-0AD948FC7E9D}" type="parTrans" cxnId="{BDC45592-1442-4408-AE50-EA29A5BF6C0C}">
      <dgm:prSet/>
      <dgm:spPr/>
      <dgm:t>
        <a:bodyPr/>
        <a:lstStyle/>
        <a:p>
          <a:endParaRPr lang="en-US"/>
        </a:p>
      </dgm:t>
    </dgm:pt>
    <dgm:pt modelId="{EA73F373-C93D-4CF9-B91F-734F934FCA5E}" type="sibTrans" cxnId="{BDC45592-1442-4408-AE50-EA29A5BF6C0C}">
      <dgm:prSet/>
      <dgm:spPr/>
      <dgm:t>
        <a:bodyPr/>
        <a:lstStyle/>
        <a:p>
          <a:endParaRPr lang="en-US"/>
        </a:p>
      </dgm:t>
    </dgm:pt>
    <dgm:pt modelId="{3ADCB7CB-A892-4A69-9F54-13326E360A55}" type="pres">
      <dgm:prSet presAssocID="{E7E49998-FEE8-479B-A012-7F6E6EECF9AB}" presName="vert0" presStyleCnt="0">
        <dgm:presLayoutVars>
          <dgm:dir/>
          <dgm:animOne val="branch"/>
          <dgm:animLvl val="lvl"/>
        </dgm:presLayoutVars>
      </dgm:prSet>
      <dgm:spPr/>
    </dgm:pt>
    <dgm:pt modelId="{2593AF8F-DB42-49D0-897B-15E795C667DA}" type="pres">
      <dgm:prSet presAssocID="{79A2FCF2-BFDD-47D9-8CEA-1CBA115C5AA5}" presName="thickLine" presStyleLbl="alignNode1" presStyleIdx="0" presStyleCnt="5"/>
      <dgm:spPr/>
    </dgm:pt>
    <dgm:pt modelId="{75342B96-6EAE-42F2-B251-9695FA9BF9BD}" type="pres">
      <dgm:prSet presAssocID="{79A2FCF2-BFDD-47D9-8CEA-1CBA115C5AA5}" presName="horz1" presStyleCnt="0"/>
      <dgm:spPr/>
    </dgm:pt>
    <dgm:pt modelId="{13F987C0-36F9-421D-89D3-1DCFF2295A1F}" type="pres">
      <dgm:prSet presAssocID="{79A2FCF2-BFDD-47D9-8CEA-1CBA115C5AA5}" presName="tx1" presStyleLbl="revTx" presStyleIdx="0" presStyleCnt="5"/>
      <dgm:spPr/>
    </dgm:pt>
    <dgm:pt modelId="{22F85096-2DF7-4BA8-852B-9A05D3CF45AA}" type="pres">
      <dgm:prSet presAssocID="{79A2FCF2-BFDD-47D9-8CEA-1CBA115C5AA5}" presName="vert1" presStyleCnt="0"/>
      <dgm:spPr/>
    </dgm:pt>
    <dgm:pt modelId="{538F32A8-A2CF-449C-B736-FB2B365CB296}" type="pres">
      <dgm:prSet presAssocID="{F17F381D-5E1C-4857-B0F7-084B24F59364}" presName="thickLine" presStyleLbl="alignNode1" presStyleIdx="1" presStyleCnt="5"/>
      <dgm:spPr/>
    </dgm:pt>
    <dgm:pt modelId="{1DF2DC0E-3D0E-426B-B96B-5D2DB1F20651}" type="pres">
      <dgm:prSet presAssocID="{F17F381D-5E1C-4857-B0F7-084B24F59364}" presName="horz1" presStyleCnt="0"/>
      <dgm:spPr/>
    </dgm:pt>
    <dgm:pt modelId="{C1310561-A2C5-4313-ABC8-CB436C06F9C8}" type="pres">
      <dgm:prSet presAssocID="{F17F381D-5E1C-4857-B0F7-084B24F59364}" presName="tx1" presStyleLbl="revTx" presStyleIdx="1" presStyleCnt="5"/>
      <dgm:spPr/>
    </dgm:pt>
    <dgm:pt modelId="{645E58DF-A24A-4D28-8CA1-D0E9E23EA712}" type="pres">
      <dgm:prSet presAssocID="{F17F381D-5E1C-4857-B0F7-084B24F59364}" presName="vert1" presStyleCnt="0"/>
      <dgm:spPr/>
    </dgm:pt>
    <dgm:pt modelId="{7225083F-7438-4100-90B8-9E8CF21CEB67}" type="pres">
      <dgm:prSet presAssocID="{1351650A-7808-47BD-9047-B8263D6EAD4D}" presName="thickLine" presStyleLbl="alignNode1" presStyleIdx="2" presStyleCnt="5"/>
      <dgm:spPr/>
    </dgm:pt>
    <dgm:pt modelId="{6036118B-A366-4F22-9D88-BDF3AE066E29}" type="pres">
      <dgm:prSet presAssocID="{1351650A-7808-47BD-9047-B8263D6EAD4D}" presName="horz1" presStyleCnt="0"/>
      <dgm:spPr/>
    </dgm:pt>
    <dgm:pt modelId="{D34A96C6-A9BA-4B95-89FB-92430E4465BA}" type="pres">
      <dgm:prSet presAssocID="{1351650A-7808-47BD-9047-B8263D6EAD4D}" presName="tx1" presStyleLbl="revTx" presStyleIdx="2" presStyleCnt="5"/>
      <dgm:spPr/>
    </dgm:pt>
    <dgm:pt modelId="{62821742-1713-4444-97CF-DF6EFB9091D1}" type="pres">
      <dgm:prSet presAssocID="{1351650A-7808-47BD-9047-B8263D6EAD4D}" presName="vert1" presStyleCnt="0"/>
      <dgm:spPr/>
    </dgm:pt>
    <dgm:pt modelId="{6A8EC0F2-3914-4F9E-BABC-91D3C64509D2}" type="pres">
      <dgm:prSet presAssocID="{74443A6D-88E5-437D-B812-431F8870A31F}" presName="thickLine" presStyleLbl="alignNode1" presStyleIdx="3" presStyleCnt="5"/>
      <dgm:spPr/>
    </dgm:pt>
    <dgm:pt modelId="{18F370AA-EEDE-490A-AE40-7AF765CAC07E}" type="pres">
      <dgm:prSet presAssocID="{74443A6D-88E5-437D-B812-431F8870A31F}" presName="horz1" presStyleCnt="0"/>
      <dgm:spPr/>
    </dgm:pt>
    <dgm:pt modelId="{FEDA77B9-17F6-45BC-B0F7-B9A676BA3646}" type="pres">
      <dgm:prSet presAssocID="{74443A6D-88E5-437D-B812-431F8870A31F}" presName="tx1" presStyleLbl="revTx" presStyleIdx="3" presStyleCnt="5"/>
      <dgm:spPr/>
    </dgm:pt>
    <dgm:pt modelId="{8F566C40-E131-428A-A746-DC95DA4B6D2A}" type="pres">
      <dgm:prSet presAssocID="{74443A6D-88E5-437D-B812-431F8870A31F}" presName="vert1" presStyleCnt="0"/>
      <dgm:spPr/>
    </dgm:pt>
    <dgm:pt modelId="{E7C5C338-86F1-4A15-A4D7-63BBBBAF10C0}" type="pres">
      <dgm:prSet presAssocID="{2F3D3F68-F75B-42FD-9C41-4B506A543DA2}" presName="thickLine" presStyleLbl="alignNode1" presStyleIdx="4" presStyleCnt="5"/>
      <dgm:spPr/>
    </dgm:pt>
    <dgm:pt modelId="{555F8DAF-C3E2-47F1-8EFD-1E7BC6E0971A}" type="pres">
      <dgm:prSet presAssocID="{2F3D3F68-F75B-42FD-9C41-4B506A543DA2}" presName="horz1" presStyleCnt="0"/>
      <dgm:spPr/>
    </dgm:pt>
    <dgm:pt modelId="{40882AED-EACA-413A-9DA3-A2C607915E8C}" type="pres">
      <dgm:prSet presAssocID="{2F3D3F68-F75B-42FD-9C41-4B506A543DA2}" presName="tx1" presStyleLbl="revTx" presStyleIdx="4" presStyleCnt="5"/>
      <dgm:spPr/>
    </dgm:pt>
    <dgm:pt modelId="{7608D42C-84CF-4B45-B892-D39078B55361}" type="pres">
      <dgm:prSet presAssocID="{2F3D3F68-F75B-42FD-9C41-4B506A543DA2}" presName="vert1" presStyleCnt="0"/>
      <dgm:spPr/>
    </dgm:pt>
  </dgm:ptLst>
  <dgm:cxnLst>
    <dgm:cxn modelId="{FB664D1C-F698-4A69-8ADE-F7B406A22F6A}" type="presOf" srcId="{2F3D3F68-F75B-42FD-9C41-4B506A543DA2}" destId="{40882AED-EACA-413A-9DA3-A2C607915E8C}" srcOrd="0" destOrd="0" presId="urn:microsoft.com/office/officeart/2008/layout/LinedList"/>
    <dgm:cxn modelId="{74A2211E-DF9D-41F1-BF08-C0F06B617317}" type="presOf" srcId="{79A2FCF2-BFDD-47D9-8CEA-1CBA115C5AA5}" destId="{13F987C0-36F9-421D-89D3-1DCFF2295A1F}" srcOrd="0" destOrd="0" presId="urn:microsoft.com/office/officeart/2008/layout/LinedList"/>
    <dgm:cxn modelId="{38C68832-ED6B-4CBE-A2D6-80803C7032E0}" type="presOf" srcId="{F17F381D-5E1C-4857-B0F7-084B24F59364}" destId="{C1310561-A2C5-4313-ABC8-CB436C06F9C8}" srcOrd="0" destOrd="0" presId="urn:microsoft.com/office/officeart/2008/layout/LinedList"/>
    <dgm:cxn modelId="{D8112F35-49CE-4CCF-B624-BBC9CF750933}" type="presOf" srcId="{74443A6D-88E5-437D-B812-431F8870A31F}" destId="{FEDA77B9-17F6-45BC-B0F7-B9A676BA3646}" srcOrd="0" destOrd="0" presId="urn:microsoft.com/office/officeart/2008/layout/LinedList"/>
    <dgm:cxn modelId="{CB61CD50-12CA-4389-A995-6A08E040B5F5}" srcId="{E7E49998-FEE8-479B-A012-7F6E6EECF9AB}" destId="{1351650A-7808-47BD-9047-B8263D6EAD4D}" srcOrd="2" destOrd="0" parTransId="{C205F947-3481-4840-AC24-1067BB250C9F}" sibTransId="{04D2E369-10FC-42F3-A845-C9213C372291}"/>
    <dgm:cxn modelId="{CE0E4792-7390-4BC4-8458-A31E1D2905A3}" type="presOf" srcId="{1351650A-7808-47BD-9047-B8263D6EAD4D}" destId="{D34A96C6-A9BA-4B95-89FB-92430E4465BA}" srcOrd="0" destOrd="0" presId="urn:microsoft.com/office/officeart/2008/layout/LinedList"/>
    <dgm:cxn modelId="{BDC45592-1442-4408-AE50-EA29A5BF6C0C}" srcId="{E7E49998-FEE8-479B-A012-7F6E6EECF9AB}" destId="{2F3D3F68-F75B-42FD-9C41-4B506A543DA2}" srcOrd="4" destOrd="0" parTransId="{322E5441-7A50-409A-A405-0AD948FC7E9D}" sibTransId="{EA73F373-C93D-4CF9-B91F-734F934FCA5E}"/>
    <dgm:cxn modelId="{7CA2AD94-0430-41FA-81D9-033319DA7FFD}" srcId="{E7E49998-FEE8-479B-A012-7F6E6EECF9AB}" destId="{F17F381D-5E1C-4857-B0F7-084B24F59364}" srcOrd="1" destOrd="0" parTransId="{102442A1-BE85-4C57-9FDA-717058D54A04}" sibTransId="{B406A3C5-A2F8-44E8-9DD4-C9CD145C14F5}"/>
    <dgm:cxn modelId="{3F4FE9AA-9DD9-4BB2-8802-963ECF1677BE}" type="presOf" srcId="{E7E49998-FEE8-479B-A012-7F6E6EECF9AB}" destId="{3ADCB7CB-A892-4A69-9F54-13326E360A55}" srcOrd="0" destOrd="0" presId="urn:microsoft.com/office/officeart/2008/layout/LinedList"/>
    <dgm:cxn modelId="{3E2F85DE-C5B5-4A56-AC11-22E563E4D522}" srcId="{E7E49998-FEE8-479B-A012-7F6E6EECF9AB}" destId="{74443A6D-88E5-437D-B812-431F8870A31F}" srcOrd="3" destOrd="0" parTransId="{2B7A4218-67FC-46DD-958A-AEF5CA60986B}" sibTransId="{1293923F-83CB-4C39-9F62-B240CD6D157A}"/>
    <dgm:cxn modelId="{0385DDDE-8B39-4FB6-AE21-650CCC1DB803}" srcId="{E7E49998-FEE8-479B-A012-7F6E6EECF9AB}" destId="{79A2FCF2-BFDD-47D9-8CEA-1CBA115C5AA5}" srcOrd="0" destOrd="0" parTransId="{AA55EA0B-9D25-4E17-B383-A4D52BCAB58D}" sibTransId="{BBB6502A-2D4C-4900-9100-DD7F6326111E}"/>
    <dgm:cxn modelId="{D6FB3C2F-725A-4418-A65E-A91A24677457}" type="presParOf" srcId="{3ADCB7CB-A892-4A69-9F54-13326E360A55}" destId="{2593AF8F-DB42-49D0-897B-15E795C667DA}" srcOrd="0" destOrd="0" presId="urn:microsoft.com/office/officeart/2008/layout/LinedList"/>
    <dgm:cxn modelId="{6118D2A6-27FD-4EF8-BCC8-05B60E27EE19}" type="presParOf" srcId="{3ADCB7CB-A892-4A69-9F54-13326E360A55}" destId="{75342B96-6EAE-42F2-B251-9695FA9BF9BD}" srcOrd="1" destOrd="0" presId="urn:microsoft.com/office/officeart/2008/layout/LinedList"/>
    <dgm:cxn modelId="{53FFCFAD-CA47-4A5B-9A8C-747F9FAD726B}" type="presParOf" srcId="{75342B96-6EAE-42F2-B251-9695FA9BF9BD}" destId="{13F987C0-36F9-421D-89D3-1DCFF2295A1F}" srcOrd="0" destOrd="0" presId="urn:microsoft.com/office/officeart/2008/layout/LinedList"/>
    <dgm:cxn modelId="{2A94E492-ABC4-45B4-B052-2F65030539B1}" type="presParOf" srcId="{75342B96-6EAE-42F2-B251-9695FA9BF9BD}" destId="{22F85096-2DF7-4BA8-852B-9A05D3CF45AA}" srcOrd="1" destOrd="0" presId="urn:microsoft.com/office/officeart/2008/layout/LinedList"/>
    <dgm:cxn modelId="{832A508E-90C7-440A-91B9-E1CBED84C4E8}" type="presParOf" srcId="{3ADCB7CB-A892-4A69-9F54-13326E360A55}" destId="{538F32A8-A2CF-449C-B736-FB2B365CB296}" srcOrd="2" destOrd="0" presId="urn:microsoft.com/office/officeart/2008/layout/LinedList"/>
    <dgm:cxn modelId="{C24DC82A-A783-49A8-BC38-03BEBB3EC443}" type="presParOf" srcId="{3ADCB7CB-A892-4A69-9F54-13326E360A55}" destId="{1DF2DC0E-3D0E-426B-B96B-5D2DB1F20651}" srcOrd="3" destOrd="0" presId="urn:microsoft.com/office/officeart/2008/layout/LinedList"/>
    <dgm:cxn modelId="{6E353D57-002D-42A8-8AB0-43222CDCAB1D}" type="presParOf" srcId="{1DF2DC0E-3D0E-426B-B96B-5D2DB1F20651}" destId="{C1310561-A2C5-4313-ABC8-CB436C06F9C8}" srcOrd="0" destOrd="0" presId="urn:microsoft.com/office/officeart/2008/layout/LinedList"/>
    <dgm:cxn modelId="{25F9E8B2-BDF2-4A1C-907E-BA9A037D9D33}" type="presParOf" srcId="{1DF2DC0E-3D0E-426B-B96B-5D2DB1F20651}" destId="{645E58DF-A24A-4D28-8CA1-D0E9E23EA712}" srcOrd="1" destOrd="0" presId="urn:microsoft.com/office/officeart/2008/layout/LinedList"/>
    <dgm:cxn modelId="{11333B33-FC17-451F-8D1A-0C1E78517F36}" type="presParOf" srcId="{3ADCB7CB-A892-4A69-9F54-13326E360A55}" destId="{7225083F-7438-4100-90B8-9E8CF21CEB67}" srcOrd="4" destOrd="0" presId="urn:microsoft.com/office/officeart/2008/layout/LinedList"/>
    <dgm:cxn modelId="{CD5B9C06-14DB-411B-80FD-624DBA506D8C}" type="presParOf" srcId="{3ADCB7CB-A892-4A69-9F54-13326E360A55}" destId="{6036118B-A366-4F22-9D88-BDF3AE066E29}" srcOrd="5" destOrd="0" presId="urn:microsoft.com/office/officeart/2008/layout/LinedList"/>
    <dgm:cxn modelId="{BA6594F4-3E92-4ACB-82EB-1B1F1C1DBFC6}" type="presParOf" srcId="{6036118B-A366-4F22-9D88-BDF3AE066E29}" destId="{D34A96C6-A9BA-4B95-89FB-92430E4465BA}" srcOrd="0" destOrd="0" presId="urn:microsoft.com/office/officeart/2008/layout/LinedList"/>
    <dgm:cxn modelId="{A761A781-F12D-4BFC-B77D-50B50EA993C1}" type="presParOf" srcId="{6036118B-A366-4F22-9D88-BDF3AE066E29}" destId="{62821742-1713-4444-97CF-DF6EFB9091D1}" srcOrd="1" destOrd="0" presId="urn:microsoft.com/office/officeart/2008/layout/LinedList"/>
    <dgm:cxn modelId="{5E4AEBF7-011A-423F-80FF-8F71C1D20222}" type="presParOf" srcId="{3ADCB7CB-A892-4A69-9F54-13326E360A55}" destId="{6A8EC0F2-3914-4F9E-BABC-91D3C64509D2}" srcOrd="6" destOrd="0" presId="urn:microsoft.com/office/officeart/2008/layout/LinedList"/>
    <dgm:cxn modelId="{74718F9E-7233-4EE2-8762-54F27579222B}" type="presParOf" srcId="{3ADCB7CB-A892-4A69-9F54-13326E360A55}" destId="{18F370AA-EEDE-490A-AE40-7AF765CAC07E}" srcOrd="7" destOrd="0" presId="urn:microsoft.com/office/officeart/2008/layout/LinedList"/>
    <dgm:cxn modelId="{D756063B-519F-446B-9992-FDFD1C08366F}" type="presParOf" srcId="{18F370AA-EEDE-490A-AE40-7AF765CAC07E}" destId="{FEDA77B9-17F6-45BC-B0F7-B9A676BA3646}" srcOrd="0" destOrd="0" presId="urn:microsoft.com/office/officeart/2008/layout/LinedList"/>
    <dgm:cxn modelId="{729EBD75-449C-41BA-8D44-FEF60AA6EE9A}" type="presParOf" srcId="{18F370AA-EEDE-490A-AE40-7AF765CAC07E}" destId="{8F566C40-E131-428A-A746-DC95DA4B6D2A}" srcOrd="1" destOrd="0" presId="urn:microsoft.com/office/officeart/2008/layout/LinedList"/>
    <dgm:cxn modelId="{2225F7ED-F7F5-4C3A-A392-56283AD9C414}" type="presParOf" srcId="{3ADCB7CB-A892-4A69-9F54-13326E360A55}" destId="{E7C5C338-86F1-4A15-A4D7-63BBBBAF10C0}" srcOrd="8" destOrd="0" presId="urn:microsoft.com/office/officeart/2008/layout/LinedList"/>
    <dgm:cxn modelId="{5D3BBEAE-BB2C-4ACE-9A92-B9AEE9481CDC}" type="presParOf" srcId="{3ADCB7CB-A892-4A69-9F54-13326E360A55}" destId="{555F8DAF-C3E2-47F1-8EFD-1E7BC6E0971A}" srcOrd="9" destOrd="0" presId="urn:microsoft.com/office/officeart/2008/layout/LinedList"/>
    <dgm:cxn modelId="{009FF9AE-C59E-44AF-A374-EB6217FF09CB}" type="presParOf" srcId="{555F8DAF-C3E2-47F1-8EFD-1E7BC6E0971A}" destId="{40882AED-EACA-413A-9DA3-A2C607915E8C}" srcOrd="0" destOrd="0" presId="urn:microsoft.com/office/officeart/2008/layout/LinedList"/>
    <dgm:cxn modelId="{3737BF87-1696-4890-8E69-F06F856D3E20}" type="presParOf" srcId="{555F8DAF-C3E2-47F1-8EFD-1E7BC6E0971A}" destId="{7608D42C-84CF-4B45-B892-D39078B553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7A4170-4C16-42CA-8343-CCDEB8C50683}"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91EEB10-9B7A-4417-A61C-874ECE07653D}">
      <dgm:prSet/>
      <dgm:spPr/>
      <dgm:t>
        <a:bodyPr/>
        <a:lstStyle/>
        <a:p>
          <a:r>
            <a:rPr lang="en-US" b="1" u="sng"/>
            <a:t>Duty:</a:t>
          </a:r>
          <a:r>
            <a:rPr lang="en-US" b="1"/>
            <a:t>  </a:t>
          </a:r>
          <a:r>
            <a:rPr lang="en-US"/>
            <a:t>A doctor must exercise that same degree of skill and care as is exercised by the average qualified practitioner in their field, taking into account the advances in the profession</a:t>
          </a:r>
        </a:p>
      </dgm:t>
    </dgm:pt>
    <dgm:pt modelId="{76D557D5-EEF9-4A80-BC73-1043AE00EEDD}" type="parTrans" cxnId="{E85928C6-8493-4E16-BD9F-BF14F093FB3B}">
      <dgm:prSet/>
      <dgm:spPr/>
      <dgm:t>
        <a:bodyPr/>
        <a:lstStyle/>
        <a:p>
          <a:endParaRPr lang="en-US"/>
        </a:p>
      </dgm:t>
    </dgm:pt>
    <dgm:pt modelId="{DCC7D8B1-EF39-4D3D-AB1A-334E7AA4B68E}" type="sibTrans" cxnId="{E85928C6-8493-4E16-BD9F-BF14F093FB3B}">
      <dgm:prSet/>
      <dgm:spPr/>
      <dgm:t>
        <a:bodyPr/>
        <a:lstStyle/>
        <a:p>
          <a:endParaRPr lang="en-US"/>
        </a:p>
      </dgm:t>
    </dgm:pt>
    <dgm:pt modelId="{757A9C7E-1DB5-4AFD-915C-9BB8F34242C6}">
      <dgm:prSet/>
      <dgm:spPr/>
      <dgm:t>
        <a:bodyPr/>
        <a:lstStyle/>
        <a:p>
          <a:r>
            <a:rPr lang="en-US" b="1" u="sng"/>
            <a:t>Breach:</a:t>
          </a:r>
          <a:r>
            <a:rPr lang="en-US" b="1"/>
            <a:t>  </a:t>
          </a:r>
          <a:r>
            <a:rPr lang="en-US"/>
            <a:t>A deviation from the accepted “standard of care”</a:t>
          </a:r>
        </a:p>
      </dgm:t>
    </dgm:pt>
    <dgm:pt modelId="{ACCB6996-CAF4-4510-BD5F-E7AA71E99C82}" type="parTrans" cxnId="{1124653C-9404-4E4D-8050-F7AEAF7A9813}">
      <dgm:prSet/>
      <dgm:spPr/>
      <dgm:t>
        <a:bodyPr/>
        <a:lstStyle/>
        <a:p>
          <a:endParaRPr lang="en-US"/>
        </a:p>
      </dgm:t>
    </dgm:pt>
    <dgm:pt modelId="{FA9D98CE-902A-424E-AB52-9477818E496F}" type="sibTrans" cxnId="{1124653C-9404-4E4D-8050-F7AEAF7A9813}">
      <dgm:prSet/>
      <dgm:spPr/>
      <dgm:t>
        <a:bodyPr/>
        <a:lstStyle/>
        <a:p>
          <a:endParaRPr lang="en-US"/>
        </a:p>
      </dgm:t>
    </dgm:pt>
    <dgm:pt modelId="{C915AFEB-0861-4699-9F1E-C83252BA6BA0}">
      <dgm:prSet/>
      <dgm:spPr/>
      <dgm:t>
        <a:bodyPr/>
        <a:lstStyle/>
        <a:p>
          <a:r>
            <a:rPr lang="en-US" b="1" u="sng"/>
            <a:t>Causation:</a:t>
          </a:r>
          <a:r>
            <a:rPr lang="en-US" b="1"/>
            <a:t> </a:t>
          </a:r>
          <a:r>
            <a:rPr lang="en-US"/>
            <a:t>Even when a doctor breaches the above duty owed to a patient, no liability exists unless the plaintiff can establish a causal connection between the doctor’s breach and the patient’s injury </a:t>
          </a:r>
        </a:p>
      </dgm:t>
    </dgm:pt>
    <dgm:pt modelId="{4D6FA66C-E6CA-42C3-AE62-25EF08096024}" type="parTrans" cxnId="{AE65582E-9C53-4720-9741-B979524DD0F6}">
      <dgm:prSet/>
      <dgm:spPr/>
      <dgm:t>
        <a:bodyPr/>
        <a:lstStyle/>
        <a:p>
          <a:endParaRPr lang="en-US"/>
        </a:p>
      </dgm:t>
    </dgm:pt>
    <dgm:pt modelId="{38C3737F-69B9-47E6-83EB-A174AB295385}" type="sibTrans" cxnId="{AE65582E-9C53-4720-9741-B979524DD0F6}">
      <dgm:prSet/>
      <dgm:spPr/>
      <dgm:t>
        <a:bodyPr/>
        <a:lstStyle/>
        <a:p>
          <a:endParaRPr lang="en-US"/>
        </a:p>
      </dgm:t>
    </dgm:pt>
    <dgm:pt modelId="{21482027-3191-4B59-8A31-9E041D820A9D}">
      <dgm:prSet/>
      <dgm:spPr/>
      <dgm:t>
        <a:bodyPr/>
        <a:lstStyle/>
        <a:p>
          <a:r>
            <a:rPr lang="en-US" b="1" u="sng"/>
            <a:t>Damages:</a:t>
          </a:r>
          <a:r>
            <a:rPr lang="en-US"/>
            <a:t>  Physical and/or emotional “harm” </a:t>
          </a:r>
        </a:p>
      </dgm:t>
    </dgm:pt>
    <dgm:pt modelId="{EE9D9359-7FC8-4323-8E37-95A72C7962AB}" type="parTrans" cxnId="{7219AAA7-F792-403F-9FDE-D73A4BF19F09}">
      <dgm:prSet/>
      <dgm:spPr/>
      <dgm:t>
        <a:bodyPr/>
        <a:lstStyle/>
        <a:p>
          <a:endParaRPr lang="en-US"/>
        </a:p>
      </dgm:t>
    </dgm:pt>
    <dgm:pt modelId="{D2DBCFB6-422C-4E03-AE33-DB919440695C}" type="sibTrans" cxnId="{7219AAA7-F792-403F-9FDE-D73A4BF19F09}">
      <dgm:prSet/>
      <dgm:spPr/>
      <dgm:t>
        <a:bodyPr/>
        <a:lstStyle/>
        <a:p>
          <a:endParaRPr lang="en-US"/>
        </a:p>
      </dgm:t>
    </dgm:pt>
    <dgm:pt modelId="{86817573-6AC5-4D4D-AF35-B46D987CC733}" type="pres">
      <dgm:prSet presAssocID="{127A4170-4C16-42CA-8343-CCDEB8C50683}" presName="root" presStyleCnt="0">
        <dgm:presLayoutVars>
          <dgm:dir/>
          <dgm:resizeHandles val="exact"/>
        </dgm:presLayoutVars>
      </dgm:prSet>
      <dgm:spPr/>
    </dgm:pt>
    <dgm:pt modelId="{8233078B-B395-403F-B0BE-B6B6A7501726}" type="pres">
      <dgm:prSet presAssocID="{127A4170-4C16-42CA-8343-CCDEB8C50683}" presName="container" presStyleCnt="0">
        <dgm:presLayoutVars>
          <dgm:dir/>
          <dgm:resizeHandles val="exact"/>
        </dgm:presLayoutVars>
      </dgm:prSet>
      <dgm:spPr/>
    </dgm:pt>
    <dgm:pt modelId="{C065BAE3-78C8-432D-A358-FFFB22EC2D4C}" type="pres">
      <dgm:prSet presAssocID="{C91EEB10-9B7A-4417-A61C-874ECE07653D}" presName="compNode" presStyleCnt="0"/>
      <dgm:spPr/>
    </dgm:pt>
    <dgm:pt modelId="{31DBAE19-4F4E-46EE-BC77-60D947B0204F}" type="pres">
      <dgm:prSet presAssocID="{C91EEB10-9B7A-4417-A61C-874ECE07653D}" presName="iconBgRect" presStyleLbl="bgShp" presStyleIdx="0" presStyleCnt="4"/>
      <dgm:spPr/>
    </dgm:pt>
    <dgm:pt modelId="{2773737C-769B-449A-A8AC-7F8862A22616}" type="pres">
      <dgm:prSet presAssocID="{C91EEB10-9B7A-4417-A61C-874ECE0765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283C52EE-9EB3-4AB6-88E7-DB8070DE99B1}" type="pres">
      <dgm:prSet presAssocID="{C91EEB10-9B7A-4417-A61C-874ECE07653D}" presName="spaceRect" presStyleCnt="0"/>
      <dgm:spPr/>
    </dgm:pt>
    <dgm:pt modelId="{4CC78EF6-839B-4517-A3A8-8B194586BFCE}" type="pres">
      <dgm:prSet presAssocID="{C91EEB10-9B7A-4417-A61C-874ECE07653D}" presName="textRect" presStyleLbl="revTx" presStyleIdx="0" presStyleCnt="4">
        <dgm:presLayoutVars>
          <dgm:chMax val="1"/>
          <dgm:chPref val="1"/>
        </dgm:presLayoutVars>
      </dgm:prSet>
      <dgm:spPr/>
    </dgm:pt>
    <dgm:pt modelId="{67D2559B-566B-43AA-9B91-3EB6E05893CD}" type="pres">
      <dgm:prSet presAssocID="{DCC7D8B1-EF39-4D3D-AB1A-334E7AA4B68E}" presName="sibTrans" presStyleLbl="sibTrans2D1" presStyleIdx="0" presStyleCnt="0"/>
      <dgm:spPr/>
    </dgm:pt>
    <dgm:pt modelId="{8316D491-9E82-4278-AF74-B22BF4477F09}" type="pres">
      <dgm:prSet presAssocID="{757A9C7E-1DB5-4AFD-915C-9BB8F34242C6}" presName="compNode" presStyleCnt="0"/>
      <dgm:spPr/>
    </dgm:pt>
    <dgm:pt modelId="{85AE2CD9-E722-4C89-A56F-F617D2C5144D}" type="pres">
      <dgm:prSet presAssocID="{757A9C7E-1DB5-4AFD-915C-9BB8F34242C6}" presName="iconBgRect" presStyleLbl="bgShp" presStyleIdx="1" presStyleCnt="4"/>
      <dgm:spPr/>
    </dgm:pt>
    <dgm:pt modelId="{6EF8582D-D050-48AF-9401-B3AA49008782}" type="pres">
      <dgm:prSet presAssocID="{757A9C7E-1DB5-4AFD-915C-9BB8F34242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bolt"/>
        </a:ext>
      </dgm:extLst>
    </dgm:pt>
    <dgm:pt modelId="{D741445E-5E52-4489-88C1-30FFBB25BD21}" type="pres">
      <dgm:prSet presAssocID="{757A9C7E-1DB5-4AFD-915C-9BB8F34242C6}" presName="spaceRect" presStyleCnt="0"/>
      <dgm:spPr/>
    </dgm:pt>
    <dgm:pt modelId="{DDC445AB-71F7-4F3D-8547-289B5CD157E7}" type="pres">
      <dgm:prSet presAssocID="{757A9C7E-1DB5-4AFD-915C-9BB8F34242C6}" presName="textRect" presStyleLbl="revTx" presStyleIdx="1" presStyleCnt="4">
        <dgm:presLayoutVars>
          <dgm:chMax val="1"/>
          <dgm:chPref val="1"/>
        </dgm:presLayoutVars>
      </dgm:prSet>
      <dgm:spPr/>
    </dgm:pt>
    <dgm:pt modelId="{ECA7A022-4310-47C5-B5DE-C2DC4F35857E}" type="pres">
      <dgm:prSet presAssocID="{FA9D98CE-902A-424E-AB52-9477818E496F}" presName="sibTrans" presStyleLbl="sibTrans2D1" presStyleIdx="0" presStyleCnt="0"/>
      <dgm:spPr/>
    </dgm:pt>
    <dgm:pt modelId="{01C6A5D3-4987-4C2F-84A6-54A4E7A328DE}" type="pres">
      <dgm:prSet presAssocID="{C915AFEB-0861-4699-9F1E-C83252BA6BA0}" presName="compNode" presStyleCnt="0"/>
      <dgm:spPr/>
    </dgm:pt>
    <dgm:pt modelId="{00E2BB9A-6AB9-4CA9-9051-13796670EF45}" type="pres">
      <dgm:prSet presAssocID="{C915AFEB-0861-4699-9F1E-C83252BA6BA0}" presName="iconBgRect" presStyleLbl="bgShp" presStyleIdx="2" presStyleCnt="4"/>
      <dgm:spPr/>
    </dgm:pt>
    <dgm:pt modelId="{23022747-9B84-4F59-94BA-3753A5518D2A}" type="pres">
      <dgm:prSet presAssocID="{C915AFEB-0861-4699-9F1E-C83252BA6BA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FD996A84-59F8-4551-B6D9-5E6FB912D95A}" type="pres">
      <dgm:prSet presAssocID="{C915AFEB-0861-4699-9F1E-C83252BA6BA0}" presName="spaceRect" presStyleCnt="0"/>
      <dgm:spPr/>
    </dgm:pt>
    <dgm:pt modelId="{6D23C424-656E-408E-A49B-5B8321A0D279}" type="pres">
      <dgm:prSet presAssocID="{C915AFEB-0861-4699-9F1E-C83252BA6BA0}" presName="textRect" presStyleLbl="revTx" presStyleIdx="2" presStyleCnt="4">
        <dgm:presLayoutVars>
          <dgm:chMax val="1"/>
          <dgm:chPref val="1"/>
        </dgm:presLayoutVars>
      </dgm:prSet>
      <dgm:spPr/>
    </dgm:pt>
    <dgm:pt modelId="{BB0E8B1D-F29C-4A16-A1D3-8477A791255C}" type="pres">
      <dgm:prSet presAssocID="{38C3737F-69B9-47E6-83EB-A174AB295385}" presName="sibTrans" presStyleLbl="sibTrans2D1" presStyleIdx="0" presStyleCnt="0"/>
      <dgm:spPr/>
    </dgm:pt>
    <dgm:pt modelId="{3B546A36-F9A3-4C35-8DC7-E3443021E4B4}" type="pres">
      <dgm:prSet presAssocID="{21482027-3191-4B59-8A31-9E041D820A9D}" presName="compNode" presStyleCnt="0"/>
      <dgm:spPr/>
    </dgm:pt>
    <dgm:pt modelId="{C13A20B0-AC73-4A65-998B-3B6DBD2B618B}" type="pres">
      <dgm:prSet presAssocID="{21482027-3191-4B59-8A31-9E041D820A9D}" presName="iconBgRect" presStyleLbl="bgShp" presStyleIdx="3" presStyleCnt="4"/>
      <dgm:spPr/>
    </dgm:pt>
    <dgm:pt modelId="{38E58A2D-0A28-42F1-9044-DA5350F562FF}" type="pres">
      <dgm:prSet presAssocID="{21482027-3191-4B59-8A31-9E041D820A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ull"/>
        </a:ext>
      </dgm:extLst>
    </dgm:pt>
    <dgm:pt modelId="{E6D44781-CF88-4F5A-A3FE-951CD490BF74}" type="pres">
      <dgm:prSet presAssocID="{21482027-3191-4B59-8A31-9E041D820A9D}" presName="spaceRect" presStyleCnt="0"/>
      <dgm:spPr/>
    </dgm:pt>
    <dgm:pt modelId="{50EF599D-AD66-47C3-A0DC-CB9177C23532}" type="pres">
      <dgm:prSet presAssocID="{21482027-3191-4B59-8A31-9E041D820A9D}" presName="textRect" presStyleLbl="revTx" presStyleIdx="3" presStyleCnt="4">
        <dgm:presLayoutVars>
          <dgm:chMax val="1"/>
          <dgm:chPref val="1"/>
        </dgm:presLayoutVars>
      </dgm:prSet>
      <dgm:spPr/>
    </dgm:pt>
  </dgm:ptLst>
  <dgm:cxnLst>
    <dgm:cxn modelId="{23796F07-1837-4005-B751-AC6A71903A60}" type="presOf" srcId="{38C3737F-69B9-47E6-83EB-A174AB295385}" destId="{BB0E8B1D-F29C-4A16-A1D3-8477A791255C}" srcOrd="0" destOrd="0" presId="urn:microsoft.com/office/officeart/2018/2/layout/IconCircleList"/>
    <dgm:cxn modelId="{AE65582E-9C53-4720-9741-B979524DD0F6}" srcId="{127A4170-4C16-42CA-8343-CCDEB8C50683}" destId="{C915AFEB-0861-4699-9F1E-C83252BA6BA0}" srcOrd="2" destOrd="0" parTransId="{4D6FA66C-E6CA-42C3-AE62-25EF08096024}" sibTransId="{38C3737F-69B9-47E6-83EB-A174AB295385}"/>
    <dgm:cxn modelId="{1124653C-9404-4E4D-8050-F7AEAF7A9813}" srcId="{127A4170-4C16-42CA-8343-CCDEB8C50683}" destId="{757A9C7E-1DB5-4AFD-915C-9BB8F34242C6}" srcOrd="1" destOrd="0" parTransId="{ACCB6996-CAF4-4510-BD5F-E7AA71E99C82}" sibTransId="{FA9D98CE-902A-424E-AB52-9477818E496F}"/>
    <dgm:cxn modelId="{44B3C75D-61BB-44B3-9642-9290AE6947ED}" type="presOf" srcId="{C91EEB10-9B7A-4417-A61C-874ECE07653D}" destId="{4CC78EF6-839B-4517-A3A8-8B194586BFCE}" srcOrd="0" destOrd="0" presId="urn:microsoft.com/office/officeart/2018/2/layout/IconCircleList"/>
    <dgm:cxn modelId="{17727549-35E2-43BC-98F3-DA14A54119FE}" type="presOf" srcId="{DCC7D8B1-EF39-4D3D-AB1A-334E7AA4B68E}" destId="{67D2559B-566B-43AA-9B91-3EB6E05893CD}" srcOrd="0" destOrd="0" presId="urn:microsoft.com/office/officeart/2018/2/layout/IconCircleList"/>
    <dgm:cxn modelId="{1F5EE34A-4AE4-4909-AA2C-0C89FA47F167}" type="presOf" srcId="{127A4170-4C16-42CA-8343-CCDEB8C50683}" destId="{86817573-6AC5-4D4D-AF35-B46D987CC733}" srcOrd="0" destOrd="0" presId="urn:microsoft.com/office/officeart/2018/2/layout/IconCircleList"/>
    <dgm:cxn modelId="{2B0B7A86-9F16-403F-9C23-5FDF5096E36A}" type="presOf" srcId="{C915AFEB-0861-4699-9F1E-C83252BA6BA0}" destId="{6D23C424-656E-408E-A49B-5B8321A0D279}" srcOrd="0" destOrd="0" presId="urn:microsoft.com/office/officeart/2018/2/layout/IconCircleList"/>
    <dgm:cxn modelId="{7CBEF3A4-9154-4334-8F0C-BBF9F377E1F4}" type="presOf" srcId="{21482027-3191-4B59-8A31-9E041D820A9D}" destId="{50EF599D-AD66-47C3-A0DC-CB9177C23532}" srcOrd="0" destOrd="0" presId="urn:microsoft.com/office/officeart/2018/2/layout/IconCircleList"/>
    <dgm:cxn modelId="{7219AAA7-F792-403F-9FDE-D73A4BF19F09}" srcId="{127A4170-4C16-42CA-8343-CCDEB8C50683}" destId="{21482027-3191-4B59-8A31-9E041D820A9D}" srcOrd="3" destOrd="0" parTransId="{EE9D9359-7FC8-4323-8E37-95A72C7962AB}" sibTransId="{D2DBCFB6-422C-4E03-AE33-DB919440695C}"/>
    <dgm:cxn modelId="{E38B2FAD-547E-48A9-8EC7-25C3A3E94F64}" type="presOf" srcId="{FA9D98CE-902A-424E-AB52-9477818E496F}" destId="{ECA7A022-4310-47C5-B5DE-C2DC4F35857E}" srcOrd="0" destOrd="0" presId="urn:microsoft.com/office/officeart/2018/2/layout/IconCircleList"/>
    <dgm:cxn modelId="{E85928C6-8493-4E16-BD9F-BF14F093FB3B}" srcId="{127A4170-4C16-42CA-8343-CCDEB8C50683}" destId="{C91EEB10-9B7A-4417-A61C-874ECE07653D}" srcOrd="0" destOrd="0" parTransId="{76D557D5-EEF9-4A80-BC73-1043AE00EEDD}" sibTransId="{DCC7D8B1-EF39-4D3D-AB1A-334E7AA4B68E}"/>
    <dgm:cxn modelId="{54F726F4-D645-4342-9F18-9617D9DF1F35}" type="presOf" srcId="{757A9C7E-1DB5-4AFD-915C-9BB8F34242C6}" destId="{DDC445AB-71F7-4F3D-8547-289B5CD157E7}" srcOrd="0" destOrd="0" presId="urn:microsoft.com/office/officeart/2018/2/layout/IconCircleList"/>
    <dgm:cxn modelId="{28CEDF85-800B-4E68-BE64-DDB5D47009CC}" type="presParOf" srcId="{86817573-6AC5-4D4D-AF35-B46D987CC733}" destId="{8233078B-B395-403F-B0BE-B6B6A7501726}" srcOrd="0" destOrd="0" presId="urn:microsoft.com/office/officeart/2018/2/layout/IconCircleList"/>
    <dgm:cxn modelId="{FD9E49D3-2C69-4C6A-B59B-DCF721D0F75A}" type="presParOf" srcId="{8233078B-B395-403F-B0BE-B6B6A7501726}" destId="{C065BAE3-78C8-432D-A358-FFFB22EC2D4C}" srcOrd="0" destOrd="0" presId="urn:microsoft.com/office/officeart/2018/2/layout/IconCircleList"/>
    <dgm:cxn modelId="{B4D70038-39B6-4246-8D58-E1792FB03BA7}" type="presParOf" srcId="{C065BAE3-78C8-432D-A358-FFFB22EC2D4C}" destId="{31DBAE19-4F4E-46EE-BC77-60D947B0204F}" srcOrd="0" destOrd="0" presId="urn:microsoft.com/office/officeart/2018/2/layout/IconCircleList"/>
    <dgm:cxn modelId="{9E4B99A2-393B-49EE-8CB7-0A6C09ACE466}" type="presParOf" srcId="{C065BAE3-78C8-432D-A358-FFFB22EC2D4C}" destId="{2773737C-769B-449A-A8AC-7F8862A22616}" srcOrd="1" destOrd="0" presId="urn:microsoft.com/office/officeart/2018/2/layout/IconCircleList"/>
    <dgm:cxn modelId="{0D951EDF-BFFC-47ED-BAF9-492FC267B4AD}" type="presParOf" srcId="{C065BAE3-78C8-432D-A358-FFFB22EC2D4C}" destId="{283C52EE-9EB3-4AB6-88E7-DB8070DE99B1}" srcOrd="2" destOrd="0" presId="urn:microsoft.com/office/officeart/2018/2/layout/IconCircleList"/>
    <dgm:cxn modelId="{DF6CE927-1B0B-44CB-8D2F-981C124BB50F}" type="presParOf" srcId="{C065BAE3-78C8-432D-A358-FFFB22EC2D4C}" destId="{4CC78EF6-839B-4517-A3A8-8B194586BFCE}" srcOrd="3" destOrd="0" presId="urn:microsoft.com/office/officeart/2018/2/layout/IconCircleList"/>
    <dgm:cxn modelId="{A2D9D1D7-F53D-4D58-9B28-9190327585AA}" type="presParOf" srcId="{8233078B-B395-403F-B0BE-B6B6A7501726}" destId="{67D2559B-566B-43AA-9B91-3EB6E05893CD}" srcOrd="1" destOrd="0" presId="urn:microsoft.com/office/officeart/2018/2/layout/IconCircleList"/>
    <dgm:cxn modelId="{490242C0-2D56-4691-BB76-985D536B97F2}" type="presParOf" srcId="{8233078B-B395-403F-B0BE-B6B6A7501726}" destId="{8316D491-9E82-4278-AF74-B22BF4477F09}" srcOrd="2" destOrd="0" presId="urn:microsoft.com/office/officeart/2018/2/layout/IconCircleList"/>
    <dgm:cxn modelId="{3CE0B99D-00DC-42A5-A355-C5464162ABA9}" type="presParOf" srcId="{8316D491-9E82-4278-AF74-B22BF4477F09}" destId="{85AE2CD9-E722-4C89-A56F-F617D2C5144D}" srcOrd="0" destOrd="0" presId="urn:microsoft.com/office/officeart/2018/2/layout/IconCircleList"/>
    <dgm:cxn modelId="{73A47F5E-2909-4C16-9743-B5B2ADD3172C}" type="presParOf" srcId="{8316D491-9E82-4278-AF74-B22BF4477F09}" destId="{6EF8582D-D050-48AF-9401-B3AA49008782}" srcOrd="1" destOrd="0" presId="urn:microsoft.com/office/officeart/2018/2/layout/IconCircleList"/>
    <dgm:cxn modelId="{40CE4C46-7B2F-4FCC-9C96-AB519281B327}" type="presParOf" srcId="{8316D491-9E82-4278-AF74-B22BF4477F09}" destId="{D741445E-5E52-4489-88C1-30FFBB25BD21}" srcOrd="2" destOrd="0" presId="urn:microsoft.com/office/officeart/2018/2/layout/IconCircleList"/>
    <dgm:cxn modelId="{4AA0114B-421C-4F79-B8DB-88413AE28463}" type="presParOf" srcId="{8316D491-9E82-4278-AF74-B22BF4477F09}" destId="{DDC445AB-71F7-4F3D-8547-289B5CD157E7}" srcOrd="3" destOrd="0" presId="urn:microsoft.com/office/officeart/2018/2/layout/IconCircleList"/>
    <dgm:cxn modelId="{2E4FEAC7-2951-4964-9529-7A44EA83DF06}" type="presParOf" srcId="{8233078B-B395-403F-B0BE-B6B6A7501726}" destId="{ECA7A022-4310-47C5-B5DE-C2DC4F35857E}" srcOrd="3" destOrd="0" presId="urn:microsoft.com/office/officeart/2018/2/layout/IconCircleList"/>
    <dgm:cxn modelId="{46BC2338-FC8A-446C-8078-532B2AB63501}" type="presParOf" srcId="{8233078B-B395-403F-B0BE-B6B6A7501726}" destId="{01C6A5D3-4987-4C2F-84A6-54A4E7A328DE}" srcOrd="4" destOrd="0" presId="urn:microsoft.com/office/officeart/2018/2/layout/IconCircleList"/>
    <dgm:cxn modelId="{942BF7C3-1B60-47AA-8E88-A845A34AE758}" type="presParOf" srcId="{01C6A5D3-4987-4C2F-84A6-54A4E7A328DE}" destId="{00E2BB9A-6AB9-4CA9-9051-13796670EF45}" srcOrd="0" destOrd="0" presId="urn:microsoft.com/office/officeart/2018/2/layout/IconCircleList"/>
    <dgm:cxn modelId="{1D135296-7326-4482-9729-A31AC05152D9}" type="presParOf" srcId="{01C6A5D3-4987-4C2F-84A6-54A4E7A328DE}" destId="{23022747-9B84-4F59-94BA-3753A5518D2A}" srcOrd="1" destOrd="0" presId="urn:microsoft.com/office/officeart/2018/2/layout/IconCircleList"/>
    <dgm:cxn modelId="{F21D9A42-1F4E-41BA-98E2-3DEFDD45DCB4}" type="presParOf" srcId="{01C6A5D3-4987-4C2F-84A6-54A4E7A328DE}" destId="{FD996A84-59F8-4551-B6D9-5E6FB912D95A}" srcOrd="2" destOrd="0" presId="urn:microsoft.com/office/officeart/2018/2/layout/IconCircleList"/>
    <dgm:cxn modelId="{1FBD517C-4D99-40B8-A05C-2901BF357F8C}" type="presParOf" srcId="{01C6A5D3-4987-4C2F-84A6-54A4E7A328DE}" destId="{6D23C424-656E-408E-A49B-5B8321A0D279}" srcOrd="3" destOrd="0" presId="urn:microsoft.com/office/officeart/2018/2/layout/IconCircleList"/>
    <dgm:cxn modelId="{CBB81877-7355-48EF-B2BF-815FE81964FA}" type="presParOf" srcId="{8233078B-B395-403F-B0BE-B6B6A7501726}" destId="{BB0E8B1D-F29C-4A16-A1D3-8477A791255C}" srcOrd="5" destOrd="0" presId="urn:microsoft.com/office/officeart/2018/2/layout/IconCircleList"/>
    <dgm:cxn modelId="{59850D5C-A106-4CC1-9B33-4A6375E79A5B}" type="presParOf" srcId="{8233078B-B395-403F-B0BE-B6B6A7501726}" destId="{3B546A36-F9A3-4C35-8DC7-E3443021E4B4}" srcOrd="6" destOrd="0" presId="urn:microsoft.com/office/officeart/2018/2/layout/IconCircleList"/>
    <dgm:cxn modelId="{6DEA7FBC-9B4B-443B-9AC7-A7538040DB4D}" type="presParOf" srcId="{3B546A36-F9A3-4C35-8DC7-E3443021E4B4}" destId="{C13A20B0-AC73-4A65-998B-3B6DBD2B618B}" srcOrd="0" destOrd="0" presId="urn:microsoft.com/office/officeart/2018/2/layout/IconCircleList"/>
    <dgm:cxn modelId="{4E682C6B-6F91-420E-8F0E-7284CC63EC3A}" type="presParOf" srcId="{3B546A36-F9A3-4C35-8DC7-E3443021E4B4}" destId="{38E58A2D-0A28-42F1-9044-DA5350F562FF}" srcOrd="1" destOrd="0" presId="urn:microsoft.com/office/officeart/2018/2/layout/IconCircleList"/>
    <dgm:cxn modelId="{C63CAC05-E229-4D8E-BD89-14A1A8502090}" type="presParOf" srcId="{3B546A36-F9A3-4C35-8DC7-E3443021E4B4}" destId="{E6D44781-CF88-4F5A-A3FE-951CD490BF74}" srcOrd="2" destOrd="0" presId="urn:microsoft.com/office/officeart/2018/2/layout/IconCircleList"/>
    <dgm:cxn modelId="{CD0C6B76-D657-45AF-A490-856E4FF82AD2}" type="presParOf" srcId="{3B546A36-F9A3-4C35-8DC7-E3443021E4B4}" destId="{50EF599D-AD66-47C3-A0DC-CB9177C2353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325FB8-4F4A-40A7-B4AB-CD7BC68169F0}"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CCF1B895-E48E-437E-B058-411EF0F797EC}">
      <dgm:prSet/>
      <dgm:spPr/>
      <dgm:t>
        <a:bodyPr/>
        <a:lstStyle/>
        <a:p>
          <a:r>
            <a:rPr lang="en-US" b="1" u="sng"/>
            <a:t>The Claim Life Cycle</a:t>
          </a:r>
          <a:endParaRPr lang="en-US"/>
        </a:p>
      </dgm:t>
    </dgm:pt>
    <dgm:pt modelId="{661E4F44-015D-44C3-A7F3-65C8617BBE8A}" type="parTrans" cxnId="{D3AAE498-3781-491F-8DCC-808FD53E3F3C}">
      <dgm:prSet/>
      <dgm:spPr/>
      <dgm:t>
        <a:bodyPr/>
        <a:lstStyle/>
        <a:p>
          <a:endParaRPr lang="en-US"/>
        </a:p>
      </dgm:t>
    </dgm:pt>
    <dgm:pt modelId="{93C8FE53-DE0C-4BE6-9345-8A93AFCFA1FF}" type="sibTrans" cxnId="{D3AAE498-3781-491F-8DCC-808FD53E3F3C}">
      <dgm:prSet/>
      <dgm:spPr/>
      <dgm:t>
        <a:bodyPr/>
        <a:lstStyle/>
        <a:p>
          <a:endParaRPr lang="en-US"/>
        </a:p>
      </dgm:t>
    </dgm:pt>
    <dgm:pt modelId="{C7B9418C-D551-4F96-84DF-0BD8FB0AF97B}">
      <dgm:prSet/>
      <dgm:spPr/>
      <dgm:t>
        <a:bodyPr/>
        <a:lstStyle/>
        <a:p>
          <a:r>
            <a:rPr lang="en-US"/>
            <a:t>The Decision:  Settlement vs. Defense</a:t>
          </a:r>
        </a:p>
      </dgm:t>
    </dgm:pt>
    <dgm:pt modelId="{F4C0FD9F-1D33-4F51-B6BE-97E60E2068BB}" type="parTrans" cxnId="{694D50DB-E416-4CC3-B778-DBA61F9FACD0}">
      <dgm:prSet/>
      <dgm:spPr/>
      <dgm:t>
        <a:bodyPr/>
        <a:lstStyle/>
        <a:p>
          <a:endParaRPr lang="en-US"/>
        </a:p>
      </dgm:t>
    </dgm:pt>
    <dgm:pt modelId="{9F86DD86-678A-4D56-A649-FF2587E6BC73}" type="sibTrans" cxnId="{694D50DB-E416-4CC3-B778-DBA61F9FACD0}">
      <dgm:prSet/>
      <dgm:spPr/>
      <dgm:t>
        <a:bodyPr/>
        <a:lstStyle/>
        <a:p>
          <a:endParaRPr lang="en-US"/>
        </a:p>
      </dgm:t>
    </dgm:pt>
    <dgm:pt modelId="{C044B0F6-338E-4AB5-890D-B562215DA652}">
      <dgm:prSet/>
      <dgm:spPr/>
      <dgm:t>
        <a:bodyPr/>
        <a:lstStyle/>
        <a:p>
          <a:r>
            <a:rPr lang="en-US"/>
            <a:t>Review of Expert analysis of case</a:t>
          </a:r>
        </a:p>
      </dgm:t>
    </dgm:pt>
    <dgm:pt modelId="{70346F78-B4A2-40A6-9511-2EAB181E282B}" type="parTrans" cxnId="{A52CEADA-2EB5-44EE-8D77-274D4B811895}">
      <dgm:prSet/>
      <dgm:spPr/>
      <dgm:t>
        <a:bodyPr/>
        <a:lstStyle/>
        <a:p>
          <a:endParaRPr lang="en-US"/>
        </a:p>
      </dgm:t>
    </dgm:pt>
    <dgm:pt modelId="{21141D6F-1273-4BFE-8681-3AC9F9AEBCB5}" type="sibTrans" cxnId="{A52CEADA-2EB5-44EE-8D77-274D4B811895}">
      <dgm:prSet/>
      <dgm:spPr/>
      <dgm:t>
        <a:bodyPr/>
        <a:lstStyle/>
        <a:p>
          <a:endParaRPr lang="en-US"/>
        </a:p>
      </dgm:t>
    </dgm:pt>
    <dgm:pt modelId="{AE143119-F5CC-4884-ACBC-84FC01543BCF}">
      <dgm:prSet/>
      <dgm:spPr/>
      <dgm:t>
        <a:bodyPr/>
        <a:lstStyle/>
        <a:p>
          <a:r>
            <a:rPr lang="en-US"/>
            <a:t>Defendant and Defense Attorney input</a:t>
          </a:r>
        </a:p>
      </dgm:t>
    </dgm:pt>
    <dgm:pt modelId="{A1698A19-AEED-43A5-B5B3-EE3AF4B60656}" type="parTrans" cxnId="{65913B38-9748-420D-995B-6BE4577821F6}">
      <dgm:prSet/>
      <dgm:spPr/>
      <dgm:t>
        <a:bodyPr/>
        <a:lstStyle/>
        <a:p>
          <a:endParaRPr lang="en-US"/>
        </a:p>
      </dgm:t>
    </dgm:pt>
    <dgm:pt modelId="{423E3D82-D2D3-428F-AE55-7FDFCB93E9DB}" type="sibTrans" cxnId="{65913B38-9748-420D-995B-6BE4577821F6}">
      <dgm:prSet/>
      <dgm:spPr/>
      <dgm:t>
        <a:bodyPr/>
        <a:lstStyle/>
        <a:p>
          <a:endParaRPr lang="en-US"/>
        </a:p>
      </dgm:t>
    </dgm:pt>
    <dgm:pt modelId="{75E9B1E0-C1BF-4F40-ABBC-B768AE3950F9}">
      <dgm:prSet/>
      <dgm:spPr/>
      <dgm:t>
        <a:bodyPr/>
        <a:lstStyle/>
        <a:p>
          <a:r>
            <a:rPr lang="en-US"/>
            <a:t>Analysis of prevailing climate in jurisdiction	</a:t>
          </a:r>
        </a:p>
      </dgm:t>
    </dgm:pt>
    <dgm:pt modelId="{93C8AD30-7A60-4B1F-A474-D71606180F7D}" type="parTrans" cxnId="{31F8AE63-3645-4728-9D9B-847B580E47F3}">
      <dgm:prSet/>
      <dgm:spPr/>
      <dgm:t>
        <a:bodyPr/>
        <a:lstStyle/>
        <a:p>
          <a:endParaRPr lang="en-US"/>
        </a:p>
      </dgm:t>
    </dgm:pt>
    <dgm:pt modelId="{92D0C663-2E7D-4A22-9506-1B0217160570}" type="sibTrans" cxnId="{31F8AE63-3645-4728-9D9B-847B580E47F3}">
      <dgm:prSet/>
      <dgm:spPr/>
      <dgm:t>
        <a:bodyPr/>
        <a:lstStyle/>
        <a:p>
          <a:endParaRPr lang="en-US"/>
        </a:p>
      </dgm:t>
    </dgm:pt>
    <dgm:pt modelId="{88254A71-992D-4C80-AFDE-E641E11B4476}" type="pres">
      <dgm:prSet presAssocID="{9B325FB8-4F4A-40A7-B4AB-CD7BC68169F0}" presName="Name0" presStyleCnt="0">
        <dgm:presLayoutVars>
          <dgm:dir/>
          <dgm:resizeHandles val="exact"/>
        </dgm:presLayoutVars>
      </dgm:prSet>
      <dgm:spPr/>
    </dgm:pt>
    <dgm:pt modelId="{95245EB0-9F72-4AD8-A182-08BBDEA64F00}" type="pres">
      <dgm:prSet presAssocID="{CCF1B895-E48E-437E-B058-411EF0F797EC}" presName="node" presStyleLbl="node1" presStyleIdx="0" presStyleCnt="5">
        <dgm:presLayoutVars>
          <dgm:bulletEnabled val="1"/>
        </dgm:presLayoutVars>
      </dgm:prSet>
      <dgm:spPr/>
    </dgm:pt>
    <dgm:pt modelId="{6A308D4B-C59C-4D4E-AF60-B57C76551E94}" type="pres">
      <dgm:prSet presAssocID="{93C8FE53-DE0C-4BE6-9345-8A93AFCFA1FF}" presName="sibTrans" presStyleLbl="sibTrans1D1" presStyleIdx="0" presStyleCnt="4"/>
      <dgm:spPr/>
    </dgm:pt>
    <dgm:pt modelId="{A81B488F-F259-493E-BB72-1064484B35E0}" type="pres">
      <dgm:prSet presAssocID="{93C8FE53-DE0C-4BE6-9345-8A93AFCFA1FF}" presName="connectorText" presStyleLbl="sibTrans1D1" presStyleIdx="0" presStyleCnt="4"/>
      <dgm:spPr/>
    </dgm:pt>
    <dgm:pt modelId="{B6D59E99-71A0-4B4F-9F4F-625619719C64}" type="pres">
      <dgm:prSet presAssocID="{C7B9418C-D551-4F96-84DF-0BD8FB0AF97B}" presName="node" presStyleLbl="node1" presStyleIdx="1" presStyleCnt="5">
        <dgm:presLayoutVars>
          <dgm:bulletEnabled val="1"/>
        </dgm:presLayoutVars>
      </dgm:prSet>
      <dgm:spPr/>
    </dgm:pt>
    <dgm:pt modelId="{A8E19C53-C1B9-4C14-B824-06B65867E0AD}" type="pres">
      <dgm:prSet presAssocID="{9F86DD86-678A-4D56-A649-FF2587E6BC73}" presName="sibTrans" presStyleLbl="sibTrans1D1" presStyleIdx="1" presStyleCnt="4"/>
      <dgm:spPr/>
    </dgm:pt>
    <dgm:pt modelId="{38210169-0B16-46B3-82C0-2C166521CCED}" type="pres">
      <dgm:prSet presAssocID="{9F86DD86-678A-4D56-A649-FF2587E6BC73}" presName="connectorText" presStyleLbl="sibTrans1D1" presStyleIdx="1" presStyleCnt="4"/>
      <dgm:spPr/>
    </dgm:pt>
    <dgm:pt modelId="{C278DF42-7831-4574-AE35-120FBEB93647}" type="pres">
      <dgm:prSet presAssocID="{C044B0F6-338E-4AB5-890D-B562215DA652}" presName="node" presStyleLbl="node1" presStyleIdx="2" presStyleCnt="5">
        <dgm:presLayoutVars>
          <dgm:bulletEnabled val="1"/>
        </dgm:presLayoutVars>
      </dgm:prSet>
      <dgm:spPr/>
    </dgm:pt>
    <dgm:pt modelId="{BA34145C-4B9D-4C84-8FEE-96D4349CCC5E}" type="pres">
      <dgm:prSet presAssocID="{21141D6F-1273-4BFE-8681-3AC9F9AEBCB5}" presName="sibTrans" presStyleLbl="sibTrans1D1" presStyleIdx="2" presStyleCnt="4"/>
      <dgm:spPr/>
    </dgm:pt>
    <dgm:pt modelId="{86E48932-02DA-41A6-A0E5-802F358C887E}" type="pres">
      <dgm:prSet presAssocID="{21141D6F-1273-4BFE-8681-3AC9F9AEBCB5}" presName="connectorText" presStyleLbl="sibTrans1D1" presStyleIdx="2" presStyleCnt="4"/>
      <dgm:spPr/>
    </dgm:pt>
    <dgm:pt modelId="{F36226A4-BD33-4222-9B2C-82E3FC9BE875}" type="pres">
      <dgm:prSet presAssocID="{AE143119-F5CC-4884-ACBC-84FC01543BCF}" presName="node" presStyleLbl="node1" presStyleIdx="3" presStyleCnt="5">
        <dgm:presLayoutVars>
          <dgm:bulletEnabled val="1"/>
        </dgm:presLayoutVars>
      </dgm:prSet>
      <dgm:spPr/>
    </dgm:pt>
    <dgm:pt modelId="{035445C4-3C8F-41C5-84C6-1C408A838455}" type="pres">
      <dgm:prSet presAssocID="{423E3D82-D2D3-428F-AE55-7FDFCB93E9DB}" presName="sibTrans" presStyleLbl="sibTrans1D1" presStyleIdx="3" presStyleCnt="4"/>
      <dgm:spPr/>
    </dgm:pt>
    <dgm:pt modelId="{25B46B2A-6114-4409-8B89-11F804C9F4F8}" type="pres">
      <dgm:prSet presAssocID="{423E3D82-D2D3-428F-AE55-7FDFCB93E9DB}" presName="connectorText" presStyleLbl="sibTrans1D1" presStyleIdx="3" presStyleCnt="4"/>
      <dgm:spPr/>
    </dgm:pt>
    <dgm:pt modelId="{754C38A6-4BB6-4E57-A3A5-50267F9B33D8}" type="pres">
      <dgm:prSet presAssocID="{75E9B1E0-C1BF-4F40-ABBC-B768AE3950F9}" presName="node" presStyleLbl="node1" presStyleIdx="4" presStyleCnt="5">
        <dgm:presLayoutVars>
          <dgm:bulletEnabled val="1"/>
        </dgm:presLayoutVars>
      </dgm:prSet>
      <dgm:spPr/>
    </dgm:pt>
  </dgm:ptLst>
  <dgm:cxnLst>
    <dgm:cxn modelId="{1B206801-BC13-42E8-BCBB-C9DA262B2FB6}" type="presOf" srcId="{21141D6F-1273-4BFE-8681-3AC9F9AEBCB5}" destId="{86E48932-02DA-41A6-A0E5-802F358C887E}" srcOrd="1" destOrd="0" presId="urn:microsoft.com/office/officeart/2016/7/layout/RepeatingBendingProcessNew"/>
    <dgm:cxn modelId="{7230D814-1509-405D-B212-B0085B91C054}" type="presOf" srcId="{C044B0F6-338E-4AB5-890D-B562215DA652}" destId="{C278DF42-7831-4574-AE35-120FBEB93647}" srcOrd="0" destOrd="0" presId="urn:microsoft.com/office/officeart/2016/7/layout/RepeatingBendingProcessNew"/>
    <dgm:cxn modelId="{4CD9E319-C96F-477D-89F6-866B75B03A4A}" type="presOf" srcId="{423E3D82-D2D3-428F-AE55-7FDFCB93E9DB}" destId="{035445C4-3C8F-41C5-84C6-1C408A838455}" srcOrd="0" destOrd="0" presId="urn:microsoft.com/office/officeart/2016/7/layout/RepeatingBendingProcessNew"/>
    <dgm:cxn modelId="{489DA026-267E-4AE6-A087-37500E481C9B}" type="presOf" srcId="{CCF1B895-E48E-437E-B058-411EF0F797EC}" destId="{95245EB0-9F72-4AD8-A182-08BBDEA64F00}" srcOrd="0" destOrd="0" presId="urn:microsoft.com/office/officeart/2016/7/layout/RepeatingBendingProcessNew"/>
    <dgm:cxn modelId="{65913B38-9748-420D-995B-6BE4577821F6}" srcId="{9B325FB8-4F4A-40A7-B4AB-CD7BC68169F0}" destId="{AE143119-F5CC-4884-ACBC-84FC01543BCF}" srcOrd="3" destOrd="0" parTransId="{A1698A19-AEED-43A5-B5B3-EE3AF4B60656}" sibTransId="{423E3D82-D2D3-428F-AE55-7FDFCB93E9DB}"/>
    <dgm:cxn modelId="{FF9E3C3B-966E-4D13-B96A-A1E1ED39D345}" type="presOf" srcId="{93C8FE53-DE0C-4BE6-9345-8A93AFCFA1FF}" destId="{6A308D4B-C59C-4D4E-AF60-B57C76551E94}" srcOrd="0" destOrd="0" presId="urn:microsoft.com/office/officeart/2016/7/layout/RepeatingBendingProcessNew"/>
    <dgm:cxn modelId="{8187E33D-C694-45AC-80C9-2FA36EE66237}" type="presOf" srcId="{75E9B1E0-C1BF-4F40-ABBC-B768AE3950F9}" destId="{754C38A6-4BB6-4E57-A3A5-50267F9B33D8}" srcOrd="0" destOrd="0" presId="urn:microsoft.com/office/officeart/2016/7/layout/RepeatingBendingProcessNew"/>
    <dgm:cxn modelId="{11968942-F3B6-43A7-A927-C5AFEF2B4958}" type="presOf" srcId="{9B325FB8-4F4A-40A7-B4AB-CD7BC68169F0}" destId="{88254A71-992D-4C80-AFDE-E641E11B4476}" srcOrd="0" destOrd="0" presId="urn:microsoft.com/office/officeart/2016/7/layout/RepeatingBendingProcessNew"/>
    <dgm:cxn modelId="{31F8AE63-3645-4728-9D9B-847B580E47F3}" srcId="{9B325FB8-4F4A-40A7-B4AB-CD7BC68169F0}" destId="{75E9B1E0-C1BF-4F40-ABBC-B768AE3950F9}" srcOrd="4" destOrd="0" parTransId="{93C8AD30-7A60-4B1F-A474-D71606180F7D}" sibTransId="{92D0C663-2E7D-4A22-9506-1B0217160570}"/>
    <dgm:cxn modelId="{D8D8E843-6003-4E97-84D5-379C771193AE}" type="presOf" srcId="{423E3D82-D2D3-428F-AE55-7FDFCB93E9DB}" destId="{25B46B2A-6114-4409-8B89-11F804C9F4F8}" srcOrd="1" destOrd="0" presId="urn:microsoft.com/office/officeart/2016/7/layout/RepeatingBendingProcessNew"/>
    <dgm:cxn modelId="{0FA5DB45-AACD-48B7-8CC6-4C6DA9C0E1DF}" type="presOf" srcId="{AE143119-F5CC-4884-ACBC-84FC01543BCF}" destId="{F36226A4-BD33-4222-9B2C-82E3FC9BE875}" srcOrd="0" destOrd="0" presId="urn:microsoft.com/office/officeart/2016/7/layout/RepeatingBendingProcessNew"/>
    <dgm:cxn modelId="{D3AAE498-3781-491F-8DCC-808FD53E3F3C}" srcId="{9B325FB8-4F4A-40A7-B4AB-CD7BC68169F0}" destId="{CCF1B895-E48E-437E-B058-411EF0F797EC}" srcOrd="0" destOrd="0" parTransId="{661E4F44-015D-44C3-A7F3-65C8617BBE8A}" sibTransId="{93C8FE53-DE0C-4BE6-9345-8A93AFCFA1FF}"/>
    <dgm:cxn modelId="{AFCB8CA5-46CA-44B1-BBAD-6F287EE2D6A1}" type="presOf" srcId="{21141D6F-1273-4BFE-8681-3AC9F9AEBCB5}" destId="{BA34145C-4B9D-4C84-8FEE-96D4349CCC5E}" srcOrd="0" destOrd="0" presId="urn:microsoft.com/office/officeart/2016/7/layout/RepeatingBendingProcessNew"/>
    <dgm:cxn modelId="{1E8F6EAE-7E6A-439F-A081-E096673C3D47}" type="presOf" srcId="{93C8FE53-DE0C-4BE6-9345-8A93AFCFA1FF}" destId="{A81B488F-F259-493E-BB72-1064484B35E0}" srcOrd="1" destOrd="0" presId="urn:microsoft.com/office/officeart/2016/7/layout/RepeatingBendingProcessNew"/>
    <dgm:cxn modelId="{4738C8C5-46B9-4459-876E-86C26C002B83}" type="presOf" srcId="{9F86DD86-678A-4D56-A649-FF2587E6BC73}" destId="{A8E19C53-C1B9-4C14-B824-06B65867E0AD}" srcOrd="0" destOrd="0" presId="urn:microsoft.com/office/officeart/2016/7/layout/RepeatingBendingProcessNew"/>
    <dgm:cxn modelId="{A52CEADA-2EB5-44EE-8D77-274D4B811895}" srcId="{9B325FB8-4F4A-40A7-B4AB-CD7BC68169F0}" destId="{C044B0F6-338E-4AB5-890D-B562215DA652}" srcOrd="2" destOrd="0" parTransId="{70346F78-B4A2-40A6-9511-2EAB181E282B}" sibTransId="{21141D6F-1273-4BFE-8681-3AC9F9AEBCB5}"/>
    <dgm:cxn modelId="{694D50DB-E416-4CC3-B778-DBA61F9FACD0}" srcId="{9B325FB8-4F4A-40A7-B4AB-CD7BC68169F0}" destId="{C7B9418C-D551-4F96-84DF-0BD8FB0AF97B}" srcOrd="1" destOrd="0" parTransId="{F4C0FD9F-1D33-4F51-B6BE-97E60E2068BB}" sibTransId="{9F86DD86-678A-4D56-A649-FF2587E6BC73}"/>
    <dgm:cxn modelId="{D4518EE8-C6C5-4B41-8E7A-4205767506F2}" type="presOf" srcId="{9F86DD86-678A-4D56-A649-FF2587E6BC73}" destId="{38210169-0B16-46B3-82C0-2C166521CCED}" srcOrd="1" destOrd="0" presId="urn:microsoft.com/office/officeart/2016/7/layout/RepeatingBendingProcessNew"/>
    <dgm:cxn modelId="{F872E2EA-0E98-4896-AFBD-B1805A92201F}" type="presOf" srcId="{C7B9418C-D551-4F96-84DF-0BD8FB0AF97B}" destId="{B6D59E99-71A0-4B4F-9F4F-625619719C64}" srcOrd="0" destOrd="0" presId="urn:microsoft.com/office/officeart/2016/7/layout/RepeatingBendingProcessNew"/>
    <dgm:cxn modelId="{672563C6-F11F-417C-B19F-9E3EA1728A37}" type="presParOf" srcId="{88254A71-992D-4C80-AFDE-E641E11B4476}" destId="{95245EB0-9F72-4AD8-A182-08BBDEA64F00}" srcOrd="0" destOrd="0" presId="urn:microsoft.com/office/officeart/2016/7/layout/RepeatingBendingProcessNew"/>
    <dgm:cxn modelId="{974E7B08-6572-4357-A7E6-F704374CCCC9}" type="presParOf" srcId="{88254A71-992D-4C80-AFDE-E641E11B4476}" destId="{6A308D4B-C59C-4D4E-AF60-B57C76551E94}" srcOrd="1" destOrd="0" presId="urn:microsoft.com/office/officeart/2016/7/layout/RepeatingBendingProcessNew"/>
    <dgm:cxn modelId="{B4F135B9-FAC0-49A7-BD59-71B6982068D6}" type="presParOf" srcId="{6A308D4B-C59C-4D4E-AF60-B57C76551E94}" destId="{A81B488F-F259-493E-BB72-1064484B35E0}" srcOrd="0" destOrd="0" presId="urn:microsoft.com/office/officeart/2016/7/layout/RepeatingBendingProcessNew"/>
    <dgm:cxn modelId="{0E1CFEF8-EEB8-4A2B-904E-F7F97723016A}" type="presParOf" srcId="{88254A71-992D-4C80-AFDE-E641E11B4476}" destId="{B6D59E99-71A0-4B4F-9F4F-625619719C64}" srcOrd="2" destOrd="0" presId="urn:microsoft.com/office/officeart/2016/7/layout/RepeatingBendingProcessNew"/>
    <dgm:cxn modelId="{C67494A5-72DB-4A76-80C3-B57C29D4266B}" type="presParOf" srcId="{88254A71-992D-4C80-AFDE-E641E11B4476}" destId="{A8E19C53-C1B9-4C14-B824-06B65867E0AD}" srcOrd="3" destOrd="0" presId="urn:microsoft.com/office/officeart/2016/7/layout/RepeatingBendingProcessNew"/>
    <dgm:cxn modelId="{2E52F70D-BA69-42C1-AE49-54D4078E3564}" type="presParOf" srcId="{A8E19C53-C1B9-4C14-B824-06B65867E0AD}" destId="{38210169-0B16-46B3-82C0-2C166521CCED}" srcOrd="0" destOrd="0" presId="urn:microsoft.com/office/officeart/2016/7/layout/RepeatingBendingProcessNew"/>
    <dgm:cxn modelId="{ED74D414-7F03-4C79-A795-34003FA83321}" type="presParOf" srcId="{88254A71-992D-4C80-AFDE-E641E11B4476}" destId="{C278DF42-7831-4574-AE35-120FBEB93647}" srcOrd="4" destOrd="0" presId="urn:microsoft.com/office/officeart/2016/7/layout/RepeatingBendingProcessNew"/>
    <dgm:cxn modelId="{BEB0E338-D4C9-40F8-897F-9005614BF58F}" type="presParOf" srcId="{88254A71-992D-4C80-AFDE-E641E11B4476}" destId="{BA34145C-4B9D-4C84-8FEE-96D4349CCC5E}" srcOrd="5" destOrd="0" presId="urn:microsoft.com/office/officeart/2016/7/layout/RepeatingBendingProcessNew"/>
    <dgm:cxn modelId="{6EF865D7-B1B3-4433-A445-4CF8EBE995BD}" type="presParOf" srcId="{BA34145C-4B9D-4C84-8FEE-96D4349CCC5E}" destId="{86E48932-02DA-41A6-A0E5-802F358C887E}" srcOrd="0" destOrd="0" presId="urn:microsoft.com/office/officeart/2016/7/layout/RepeatingBendingProcessNew"/>
    <dgm:cxn modelId="{2787DC6D-8CF1-40B3-AB2C-CC652058C089}" type="presParOf" srcId="{88254A71-992D-4C80-AFDE-E641E11B4476}" destId="{F36226A4-BD33-4222-9B2C-82E3FC9BE875}" srcOrd="6" destOrd="0" presId="urn:microsoft.com/office/officeart/2016/7/layout/RepeatingBendingProcessNew"/>
    <dgm:cxn modelId="{89EC599F-384E-4A0A-A649-AB4682D39E5E}" type="presParOf" srcId="{88254A71-992D-4C80-AFDE-E641E11B4476}" destId="{035445C4-3C8F-41C5-84C6-1C408A838455}" srcOrd="7" destOrd="0" presId="urn:microsoft.com/office/officeart/2016/7/layout/RepeatingBendingProcessNew"/>
    <dgm:cxn modelId="{E39EAA4B-D235-4B70-8D2A-688AE905BD7E}" type="presParOf" srcId="{035445C4-3C8F-41C5-84C6-1C408A838455}" destId="{25B46B2A-6114-4409-8B89-11F804C9F4F8}" srcOrd="0" destOrd="0" presId="urn:microsoft.com/office/officeart/2016/7/layout/RepeatingBendingProcessNew"/>
    <dgm:cxn modelId="{03DEF767-02F5-45BD-BFB7-00E103D8B787}" type="presParOf" srcId="{88254A71-992D-4C80-AFDE-E641E11B4476}" destId="{754C38A6-4BB6-4E57-A3A5-50267F9B33D8}"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CD0E9F-D558-4054-8639-9F0870642817}" type="doc">
      <dgm:prSet loTypeId="urn:microsoft.com/office/officeart/2016/7/layout/LinearArrowProcessNumbered" loCatId="process" qsTypeId="urn:microsoft.com/office/officeart/2005/8/quickstyle/simple1" qsCatId="simple" csTypeId="urn:microsoft.com/office/officeart/2005/8/colors/colorful1" csCatId="colorful"/>
      <dgm:spPr/>
      <dgm:t>
        <a:bodyPr/>
        <a:lstStyle/>
        <a:p>
          <a:endParaRPr lang="en-US"/>
        </a:p>
      </dgm:t>
    </dgm:pt>
    <dgm:pt modelId="{083720D0-CD3B-401A-8709-AE23F17279DF}">
      <dgm:prSet/>
      <dgm:spPr/>
      <dgm:t>
        <a:bodyPr/>
        <a:lstStyle/>
        <a:p>
          <a:r>
            <a:rPr lang="en-US" b="1" u="sng"/>
            <a:t>If Settlement Occurs, Impact on Defendant Physician</a:t>
          </a:r>
          <a:endParaRPr lang="en-US"/>
        </a:p>
      </dgm:t>
    </dgm:pt>
    <dgm:pt modelId="{30B07820-8258-4641-92F9-13239E8362EB}" type="parTrans" cxnId="{E8611491-A59B-47FD-85AF-22CFB4DC6670}">
      <dgm:prSet/>
      <dgm:spPr/>
      <dgm:t>
        <a:bodyPr/>
        <a:lstStyle/>
        <a:p>
          <a:endParaRPr lang="en-US"/>
        </a:p>
      </dgm:t>
    </dgm:pt>
    <dgm:pt modelId="{AD481286-C427-413A-A44F-D7C708370ADD}" type="sibTrans" cxnId="{E8611491-A59B-47FD-85AF-22CFB4DC6670}">
      <dgm:prSet phldrT="1" phldr="0"/>
      <dgm:spPr/>
      <dgm:t>
        <a:bodyPr/>
        <a:lstStyle/>
        <a:p>
          <a:r>
            <a:rPr lang="en-US"/>
            <a:t>1</a:t>
          </a:r>
        </a:p>
      </dgm:t>
    </dgm:pt>
    <dgm:pt modelId="{8A5F5815-A962-4FB0-A009-889FC174F14D}">
      <dgm:prSet/>
      <dgm:spPr/>
      <dgm:t>
        <a:bodyPr/>
        <a:lstStyle/>
        <a:p>
          <a:r>
            <a:rPr lang="en-US"/>
            <a:t>Reporting of settlement to NPDB and BORM</a:t>
          </a:r>
        </a:p>
      </dgm:t>
    </dgm:pt>
    <dgm:pt modelId="{1F830ABD-E4BA-4A16-93DB-1005C7BA8F9E}" type="parTrans" cxnId="{CA286EB0-88BD-4CD8-A6E2-9DAA4F300A56}">
      <dgm:prSet/>
      <dgm:spPr/>
      <dgm:t>
        <a:bodyPr/>
        <a:lstStyle/>
        <a:p>
          <a:endParaRPr lang="en-US"/>
        </a:p>
      </dgm:t>
    </dgm:pt>
    <dgm:pt modelId="{C5889D48-BAF3-47FC-9596-73ED8DB35A31}" type="sibTrans" cxnId="{CA286EB0-88BD-4CD8-A6E2-9DAA4F300A56}">
      <dgm:prSet phldrT="2" phldr="0"/>
      <dgm:spPr/>
      <dgm:t>
        <a:bodyPr/>
        <a:lstStyle/>
        <a:p>
          <a:r>
            <a:rPr lang="en-US"/>
            <a:t>2</a:t>
          </a:r>
        </a:p>
      </dgm:t>
    </dgm:pt>
    <dgm:pt modelId="{3CE9D0EA-A6C5-4433-A3F0-399889C25D9F}">
      <dgm:prSet/>
      <dgm:spPr/>
      <dgm:t>
        <a:bodyPr/>
        <a:lstStyle/>
        <a:p>
          <a:r>
            <a:rPr lang="en-US"/>
            <a:t>Reporting to credentialing agencies</a:t>
          </a:r>
        </a:p>
      </dgm:t>
    </dgm:pt>
    <dgm:pt modelId="{90CC9C7A-7B00-407A-AB84-E91736D6309E}" type="parTrans" cxnId="{7AA2F37E-EE8E-4023-9973-54F18C7CA235}">
      <dgm:prSet/>
      <dgm:spPr/>
      <dgm:t>
        <a:bodyPr/>
        <a:lstStyle/>
        <a:p>
          <a:endParaRPr lang="en-US"/>
        </a:p>
      </dgm:t>
    </dgm:pt>
    <dgm:pt modelId="{6E73AB05-F930-4A36-A273-7EA1D528EED6}" type="sibTrans" cxnId="{7AA2F37E-EE8E-4023-9973-54F18C7CA235}">
      <dgm:prSet phldrT="3" phldr="0"/>
      <dgm:spPr/>
      <dgm:t>
        <a:bodyPr/>
        <a:lstStyle/>
        <a:p>
          <a:r>
            <a:rPr lang="en-US"/>
            <a:t>3</a:t>
          </a:r>
        </a:p>
      </dgm:t>
    </dgm:pt>
    <dgm:pt modelId="{98237607-AC86-42F6-89F4-4621011DF30E}">
      <dgm:prSet/>
      <dgm:spPr/>
      <dgm:t>
        <a:bodyPr/>
        <a:lstStyle/>
        <a:p>
          <a:r>
            <a:rPr lang="en-US"/>
            <a:t>Physician Profile on BORM website	</a:t>
          </a:r>
        </a:p>
      </dgm:t>
    </dgm:pt>
    <dgm:pt modelId="{1CDDE69B-0497-4E5F-8ADB-BC241E97DCEA}" type="parTrans" cxnId="{2F2CDBB8-8D11-4F2B-AD87-43DDB26989CE}">
      <dgm:prSet/>
      <dgm:spPr/>
      <dgm:t>
        <a:bodyPr/>
        <a:lstStyle/>
        <a:p>
          <a:endParaRPr lang="en-US"/>
        </a:p>
      </dgm:t>
    </dgm:pt>
    <dgm:pt modelId="{CB03BB2C-10DB-412A-AB5F-62CB422ADE76}" type="sibTrans" cxnId="{2F2CDBB8-8D11-4F2B-AD87-43DDB26989CE}">
      <dgm:prSet phldrT="4" phldr="0"/>
      <dgm:spPr/>
      <dgm:t>
        <a:bodyPr/>
        <a:lstStyle/>
        <a:p>
          <a:r>
            <a:rPr lang="en-US"/>
            <a:t>4</a:t>
          </a:r>
        </a:p>
      </dgm:t>
    </dgm:pt>
    <dgm:pt modelId="{8DF344F0-66D8-4C1F-A87D-67FE144EE655}" type="pres">
      <dgm:prSet presAssocID="{30CD0E9F-D558-4054-8639-9F0870642817}" presName="linearFlow" presStyleCnt="0">
        <dgm:presLayoutVars>
          <dgm:dir/>
          <dgm:animLvl val="lvl"/>
          <dgm:resizeHandles val="exact"/>
        </dgm:presLayoutVars>
      </dgm:prSet>
      <dgm:spPr/>
    </dgm:pt>
    <dgm:pt modelId="{304AE5A3-45DB-4717-97D8-BA5EBE3D5571}" type="pres">
      <dgm:prSet presAssocID="{083720D0-CD3B-401A-8709-AE23F17279DF}" presName="compositeNode" presStyleCnt="0"/>
      <dgm:spPr/>
    </dgm:pt>
    <dgm:pt modelId="{B272CC16-EC06-4A53-9725-F66CBA6253DC}" type="pres">
      <dgm:prSet presAssocID="{083720D0-CD3B-401A-8709-AE23F17279DF}" presName="parTx" presStyleLbl="node1" presStyleIdx="0" presStyleCnt="0">
        <dgm:presLayoutVars>
          <dgm:chMax val="0"/>
          <dgm:chPref val="0"/>
          <dgm:bulletEnabled val="1"/>
        </dgm:presLayoutVars>
      </dgm:prSet>
      <dgm:spPr/>
    </dgm:pt>
    <dgm:pt modelId="{E02D9A3F-7845-470B-BE54-A504EF74B499}" type="pres">
      <dgm:prSet presAssocID="{083720D0-CD3B-401A-8709-AE23F17279DF}" presName="parSh" presStyleCnt="0"/>
      <dgm:spPr/>
    </dgm:pt>
    <dgm:pt modelId="{F3A12BFF-6EFA-4CE8-B0A9-03CA415CF5D1}" type="pres">
      <dgm:prSet presAssocID="{083720D0-CD3B-401A-8709-AE23F17279DF}" presName="lineNode" presStyleLbl="alignAccFollowNode1" presStyleIdx="0" presStyleCnt="12"/>
      <dgm:spPr/>
    </dgm:pt>
    <dgm:pt modelId="{06A1692B-6EC2-44EA-A3F7-D06C9FC15206}" type="pres">
      <dgm:prSet presAssocID="{083720D0-CD3B-401A-8709-AE23F17279DF}" presName="lineArrowNode" presStyleLbl="alignAccFollowNode1" presStyleIdx="1" presStyleCnt="12"/>
      <dgm:spPr/>
    </dgm:pt>
    <dgm:pt modelId="{EEC1C3C1-28D1-4D73-B48C-9103CE5C6F21}" type="pres">
      <dgm:prSet presAssocID="{AD481286-C427-413A-A44F-D7C708370ADD}" presName="sibTransNodeCircle" presStyleLbl="alignNode1" presStyleIdx="0" presStyleCnt="4">
        <dgm:presLayoutVars>
          <dgm:chMax val="0"/>
          <dgm:bulletEnabled/>
        </dgm:presLayoutVars>
      </dgm:prSet>
      <dgm:spPr/>
    </dgm:pt>
    <dgm:pt modelId="{DA122D15-910C-49A9-BF91-82F49EA5F9BD}" type="pres">
      <dgm:prSet presAssocID="{AD481286-C427-413A-A44F-D7C708370ADD}" presName="spacerBetweenCircleAndCallout" presStyleCnt="0">
        <dgm:presLayoutVars/>
      </dgm:prSet>
      <dgm:spPr/>
    </dgm:pt>
    <dgm:pt modelId="{B238C2CD-5175-498E-9AFC-58385FFA27A6}" type="pres">
      <dgm:prSet presAssocID="{083720D0-CD3B-401A-8709-AE23F17279DF}" presName="nodeText" presStyleLbl="alignAccFollowNode1" presStyleIdx="2" presStyleCnt="12">
        <dgm:presLayoutVars>
          <dgm:bulletEnabled val="1"/>
        </dgm:presLayoutVars>
      </dgm:prSet>
      <dgm:spPr/>
    </dgm:pt>
    <dgm:pt modelId="{15FA35F8-C23F-45E9-BCF8-E15053E509FE}" type="pres">
      <dgm:prSet presAssocID="{AD481286-C427-413A-A44F-D7C708370ADD}" presName="sibTransComposite" presStyleCnt="0"/>
      <dgm:spPr/>
    </dgm:pt>
    <dgm:pt modelId="{FD64C4C8-31A7-4822-A569-FE2D4BEA53A3}" type="pres">
      <dgm:prSet presAssocID="{8A5F5815-A962-4FB0-A009-889FC174F14D}" presName="compositeNode" presStyleCnt="0"/>
      <dgm:spPr/>
    </dgm:pt>
    <dgm:pt modelId="{1AB61C91-3FEE-44A7-B689-7613C2279436}" type="pres">
      <dgm:prSet presAssocID="{8A5F5815-A962-4FB0-A009-889FC174F14D}" presName="parTx" presStyleLbl="node1" presStyleIdx="0" presStyleCnt="0">
        <dgm:presLayoutVars>
          <dgm:chMax val="0"/>
          <dgm:chPref val="0"/>
          <dgm:bulletEnabled val="1"/>
        </dgm:presLayoutVars>
      </dgm:prSet>
      <dgm:spPr/>
    </dgm:pt>
    <dgm:pt modelId="{7C1B07AE-B2DA-4507-B488-24DEBFC31C4E}" type="pres">
      <dgm:prSet presAssocID="{8A5F5815-A962-4FB0-A009-889FC174F14D}" presName="parSh" presStyleCnt="0"/>
      <dgm:spPr/>
    </dgm:pt>
    <dgm:pt modelId="{915C31BC-693D-4559-9AB8-0647C7732173}" type="pres">
      <dgm:prSet presAssocID="{8A5F5815-A962-4FB0-A009-889FC174F14D}" presName="lineNode" presStyleLbl="alignAccFollowNode1" presStyleIdx="3" presStyleCnt="12"/>
      <dgm:spPr/>
    </dgm:pt>
    <dgm:pt modelId="{66417C04-565A-4F8C-99F8-D92A4647409B}" type="pres">
      <dgm:prSet presAssocID="{8A5F5815-A962-4FB0-A009-889FC174F14D}" presName="lineArrowNode" presStyleLbl="alignAccFollowNode1" presStyleIdx="4" presStyleCnt="12"/>
      <dgm:spPr/>
    </dgm:pt>
    <dgm:pt modelId="{0D0AF15E-FD07-45E6-AC82-8BB2952F20AD}" type="pres">
      <dgm:prSet presAssocID="{C5889D48-BAF3-47FC-9596-73ED8DB35A31}" presName="sibTransNodeCircle" presStyleLbl="alignNode1" presStyleIdx="1" presStyleCnt="4">
        <dgm:presLayoutVars>
          <dgm:chMax val="0"/>
          <dgm:bulletEnabled/>
        </dgm:presLayoutVars>
      </dgm:prSet>
      <dgm:spPr/>
    </dgm:pt>
    <dgm:pt modelId="{6CB816D8-899A-4140-8095-4AEC5D9A529C}" type="pres">
      <dgm:prSet presAssocID="{C5889D48-BAF3-47FC-9596-73ED8DB35A31}" presName="spacerBetweenCircleAndCallout" presStyleCnt="0">
        <dgm:presLayoutVars/>
      </dgm:prSet>
      <dgm:spPr/>
    </dgm:pt>
    <dgm:pt modelId="{8458F75D-58A2-41F7-B0E6-7194C56BBDE9}" type="pres">
      <dgm:prSet presAssocID="{8A5F5815-A962-4FB0-A009-889FC174F14D}" presName="nodeText" presStyleLbl="alignAccFollowNode1" presStyleIdx="5" presStyleCnt="12">
        <dgm:presLayoutVars>
          <dgm:bulletEnabled val="1"/>
        </dgm:presLayoutVars>
      </dgm:prSet>
      <dgm:spPr/>
    </dgm:pt>
    <dgm:pt modelId="{0372C58C-7422-4517-B9E3-E946EAFAB618}" type="pres">
      <dgm:prSet presAssocID="{C5889D48-BAF3-47FC-9596-73ED8DB35A31}" presName="sibTransComposite" presStyleCnt="0"/>
      <dgm:spPr/>
    </dgm:pt>
    <dgm:pt modelId="{698301D9-DCE5-434D-9E72-C0ED16BAB03D}" type="pres">
      <dgm:prSet presAssocID="{3CE9D0EA-A6C5-4433-A3F0-399889C25D9F}" presName="compositeNode" presStyleCnt="0"/>
      <dgm:spPr/>
    </dgm:pt>
    <dgm:pt modelId="{7D14EBAF-124C-4974-AF93-E4291F8E6CCB}" type="pres">
      <dgm:prSet presAssocID="{3CE9D0EA-A6C5-4433-A3F0-399889C25D9F}" presName="parTx" presStyleLbl="node1" presStyleIdx="0" presStyleCnt="0">
        <dgm:presLayoutVars>
          <dgm:chMax val="0"/>
          <dgm:chPref val="0"/>
          <dgm:bulletEnabled val="1"/>
        </dgm:presLayoutVars>
      </dgm:prSet>
      <dgm:spPr/>
    </dgm:pt>
    <dgm:pt modelId="{32C84148-1EC4-4A5D-9DA0-F40F95739A99}" type="pres">
      <dgm:prSet presAssocID="{3CE9D0EA-A6C5-4433-A3F0-399889C25D9F}" presName="parSh" presStyleCnt="0"/>
      <dgm:spPr/>
    </dgm:pt>
    <dgm:pt modelId="{C249A30A-7C15-4920-BF0B-B056E083CFF2}" type="pres">
      <dgm:prSet presAssocID="{3CE9D0EA-A6C5-4433-A3F0-399889C25D9F}" presName="lineNode" presStyleLbl="alignAccFollowNode1" presStyleIdx="6" presStyleCnt="12"/>
      <dgm:spPr/>
    </dgm:pt>
    <dgm:pt modelId="{37F3CA84-2614-45C4-A0EB-E8B206B4914D}" type="pres">
      <dgm:prSet presAssocID="{3CE9D0EA-A6C5-4433-A3F0-399889C25D9F}" presName="lineArrowNode" presStyleLbl="alignAccFollowNode1" presStyleIdx="7" presStyleCnt="12"/>
      <dgm:spPr/>
    </dgm:pt>
    <dgm:pt modelId="{6652E312-FCE5-4B4D-B7BA-4F8C88628BE3}" type="pres">
      <dgm:prSet presAssocID="{6E73AB05-F930-4A36-A273-7EA1D528EED6}" presName="sibTransNodeCircle" presStyleLbl="alignNode1" presStyleIdx="2" presStyleCnt="4">
        <dgm:presLayoutVars>
          <dgm:chMax val="0"/>
          <dgm:bulletEnabled/>
        </dgm:presLayoutVars>
      </dgm:prSet>
      <dgm:spPr/>
    </dgm:pt>
    <dgm:pt modelId="{AACF6818-7054-4B2A-8BFF-328BAE1440FC}" type="pres">
      <dgm:prSet presAssocID="{6E73AB05-F930-4A36-A273-7EA1D528EED6}" presName="spacerBetweenCircleAndCallout" presStyleCnt="0">
        <dgm:presLayoutVars/>
      </dgm:prSet>
      <dgm:spPr/>
    </dgm:pt>
    <dgm:pt modelId="{3F35A9DC-A4B3-4EA2-A630-5C61C5D058FB}" type="pres">
      <dgm:prSet presAssocID="{3CE9D0EA-A6C5-4433-A3F0-399889C25D9F}" presName="nodeText" presStyleLbl="alignAccFollowNode1" presStyleIdx="8" presStyleCnt="12">
        <dgm:presLayoutVars>
          <dgm:bulletEnabled val="1"/>
        </dgm:presLayoutVars>
      </dgm:prSet>
      <dgm:spPr/>
    </dgm:pt>
    <dgm:pt modelId="{5AB82ADB-4FEE-4642-A76C-FD1EBBBA7A0A}" type="pres">
      <dgm:prSet presAssocID="{6E73AB05-F930-4A36-A273-7EA1D528EED6}" presName="sibTransComposite" presStyleCnt="0"/>
      <dgm:spPr/>
    </dgm:pt>
    <dgm:pt modelId="{F2CBE50E-A725-4E78-8F93-D9B2D43127EB}" type="pres">
      <dgm:prSet presAssocID="{98237607-AC86-42F6-89F4-4621011DF30E}" presName="compositeNode" presStyleCnt="0"/>
      <dgm:spPr/>
    </dgm:pt>
    <dgm:pt modelId="{A2BA66EB-36AE-405E-8B8F-A53713B681AA}" type="pres">
      <dgm:prSet presAssocID="{98237607-AC86-42F6-89F4-4621011DF30E}" presName="parTx" presStyleLbl="node1" presStyleIdx="0" presStyleCnt="0">
        <dgm:presLayoutVars>
          <dgm:chMax val="0"/>
          <dgm:chPref val="0"/>
          <dgm:bulletEnabled val="1"/>
        </dgm:presLayoutVars>
      </dgm:prSet>
      <dgm:spPr/>
    </dgm:pt>
    <dgm:pt modelId="{BBF5D31B-38FB-47B7-B157-AFB1F22EFDDF}" type="pres">
      <dgm:prSet presAssocID="{98237607-AC86-42F6-89F4-4621011DF30E}" presName="parSh" presStyleCnt="0"/>
      <dgm:spPr/>
    </dgm:pt>
    <dgm:pt modelId="{EECF5F5A-4220-4E33-A6F4-3C3E02C5AA5D}" type="pres">
      <dgm:prSet presAssocID="{98237607-AC86-42F6-89F4-4621011DF30E}" presName="lineNode" presStyleLbl="alignAccFollowNode1" presStyleIdx="9" presStyleCnt="12"/>
      <dgm:spPr/>
    </dgm:pt>
    <dgm:pt modelId="{4A7B4447-0FF4-49D4-AA2F-4BF3AFE32D74}" type="pres">
      <dgm:prSet presAssocID="{98237607-AC86-42F6-89F4-4621011DF30E}" presName="lineArrowNode" presStyleLbl="alignAccFollowNode1" presStyleIdx="10" presStyleCnt="12"/>
      <dgm:spPr/>
    </dgm:pt>
    <dgm:pt modelId="{F656A822-7D8F-4238-A593-AED717FB3FAD}" type="pres">
      <dgm:prSet presAssocID="{CB03BB2C-10DB-412A-AB5F-62CB422ADE76}" presName="sibTransNodeCircle" presStyleLbl="alignNode1" presStyleIdx="3" presStyleCnt="4">
        <dgm:presLayoutVars>
          <dgm:chMax val="0"/>
          <dgm:bulletEnabled/>
        </dgm:presLayoutVars>
      </dgm:prSet>
      <dgm:spPr/>
    </dgm:pt>
    <dgm:pt modelId="{EAD64F63-A55C-4A63-AC68-93DA982BF97E}" type="pres">
      <dgm:prSet presAssocID="{CB03BB2C-10DB-412A-AB5F-62CB422ADE76}" presName="spacerBetweenCircleAndCallout" presStyleCnt="0">
        <dgm:presLayoutVars/>
      </dgm:prSet>
      <dgm:spPr/>
    </dgm:pt>
    <dgm:pt modelId="{62AB8825-474C-4BCC-8B7A-49EB9C251E07}" type="pres">
      <dgm:prSet presAssocID="{98237607-AC86-42F6-89F4-4621011DF30E}" presName="nodeText" presStyleLbl="alignAccFollowNode1" presStyleIdx="11" presStyleCnt="12">
        <dgm:presLayoutVars>
          <dgm:bulletEnabled val="1"/>
        </dgm:presLayoutVars>
      </dgm:prSet>
      <dgm:spPr/>
    </dgm:pt>
  </dgm:ptLst>
  <dgm:cxnLst>
    <dgm:cxn modelId="{394B0D0D-D59B-43E8-AF47-A66F2E55F2AF}" type="presOf" srcId="{083720D0-CD3B-401A-8709-AE23F17279DF}" destId="{B238C2CD-5175-498E-9AFC-58385FFA27A6}" srcOrd="0" destOrd="0" presId="urn:microsoft.com/office/officeart/2016/7/layout/LinearArrowProcessNumbered"/>
    <dgm:cxn modelId="{A5A40C21-9DC8-4FE0-B713-ECF5EDBA6157}" type="presOf" srcId="{3CE9D0EA-A6C5-4433-A3F0-399889C25D9F}" destId="{3F35A9DC-A4B3-4EA2-A630-5C61C5D058FB}" srcOrd="0" destOrd="0" presId="urn:microsoft.com/office/officeart/2016/7/layout/LinearArrowProcessNumbered"/>
    <dgm:cxn modelId="{66EECF50-BFF9-40B5-89D3-BCA123C0FEFC}" type="presOf" srcId="{6E73AB05-F930-4A36-A273-7EA1D528EED6}" destId="{6652E312-FCE5-4B4D-B7BA-4F8C88628BE3}" srcOrd="0" destOrd="0" presId="urn:microsoft.com/office/officeart/2016/7/layout/LinearArrowProcessNumbered"/>
    <dgm:cxn modelId="{47276776-E8C5-4FA4-BE23-BF867F8820C6}" type="presOf" srcId="{8A5F5815-A962-4FB0-A009-889FC174F14D}" destId="{8458F75D-58A2-41F7-B0E6-7194C56BBDE9}" srcOrd="0" destOrd="0" presId="urn:microsoft.com/office/officeart/2016/7/layout/LinearArrowProcessNumbered"/>
    <dgm:cxn modelId="{C8CE957B-F852-4972-8FEA-475DD12413F9}" type="presOf" srcId="{30CD0E9F-D558-4054-8639-9F0870642817}" destId="{8DF344F0-66D8-4C1F-A87D-67FE144EE655}" srcOrd="0" destOrd="0" presId="urn:microsoft.com/office/officeart/2016/7/layout/LinearArrowProcessNumbered"/>
    <dgm:cxn modelId="{7AA2F37E-EE8E-4023-9973-54F18C7CA235}" srcId="{30CD0E9F-D558-4054-8639-9F0870642817}" destId="{3CE9D0EA-A6C5-4433-A3F0-399889C25D9F}" srcOrd="2" destOrd="0" parTransId="{90CC9C7A-7B00-407A-AB84-E91736D6309E}" sibTransId="{6E73AB05-F930-4A36-A273-7EA1D528EED6}"/>
    <dgm:cxn modelId="{E8611491-A59B-47FD-85AF-22CFB4DC6670}" srcId="{30CD0E9F-D558-4054-8639-9F0870642817}" destId="{083720D0-CD3B-401A-8709-AE23F17279DF}" srcOrd="0" destOrd="0" parTransId="{30B07820-8258-4641-92F9-13239E8362EB}" sibTransId="{AD481286-C427-413A-A44F-D7C708370ADD}"/>
    <dgm:cxn modelId="{6B4D4699-226B-4FF0-B73A-85231B8CA88B}" type="presOf" srcId="{98237607-AC86-42F6-89F4-4621011DF30E}" destId="{62AB8825-474C-4BCC-8B7A-49EB9C251E07}" srcOrd="0" destOrd="0" presId="urn:microsoft.com/office/officeart/2016/7/layout/LinearArrowProcessNumbered"/>
    <dgm:cxn modelId="{CA286EB0-88BD-4CD8-A6E2-9DAA4F300A56}" srcId="{30CD0E9F-D558-4054-8639-9F0870642817}" destId="{8A5F5815-A962-4FB0-A009-889FC174F14D}" srcOrd="1" destOrd="0" parTransId="{1F830ABD-E4BA-4A16-93DB-1005C7BA8F9E}" sibTransId="{C5889D48-BAF3-47FC-9596-73ED8DB35A31}"/>
    <dgm:cxn modelId="{B41F1FB4-52D1-4111-A489-3F57B01CC2F2}" type="presOf" srcId="{C5889D48-BAF3-47FC-9596-73ED8DB35A31}" destId="{0D0AF15E-FD07-45E6-AC82-8BB2952F20AD}" srcOrd="0" destOrd="0" presId="urn:microsoft.com/office/officeart/2016/7/layout/LinearArrowProcessNumbered"/>
    <dgm:cxn modelId="{2F2CDBB8-8D11-4F2B-AD87-43DDB26989CE}" srcId="{30CD0E9F-D558-4054-8639-9F0870642817}" destId="{98237607-AC86-42F6-89F4-4621011DF30E}" srcOrd="3" destOrd="0" parTransId="{1CDDE69B-0497-4E5F-8ADB-BC241E97DCEA}" sibTransId="{CB03BB2C-10DB-412A-AB5F-62CB422ADE76}"/>
    <dgm:cxn modelId="{F2234DBF-15C3-4FE1-AF28-74A693756C21}" type="presOf" srcId="{AD481286-C427-413A-A44F-D7C708370ADD}" destId="{EEC1C3C1-28D1-4D73-B48C-9103CE5C6F21}" srcOrd="0" destOrd="0" presId="urn:microsoft.com/office/officeart/2016/7/layout/LinearArrowProcessNumbered"/>
    <dgm:cxn modelId="{FBD554EC-46AC-4990-BB19-051B7084369D}" type="presOf" srcId="{CB03BB2C-10DB-412A-AB5F-62CB422ADE76}" destId="{F656A822-7D8F-4238-A593-AED717FB3FAD}" srcOrd="0" destOrd="0" presId="urn:microsoft.com/office/officeart/2016/7/layout/LinearArrowProcessNumbered"/>
    <dgm:cxn modelId="{AAA11E00-FFCE-407F-8B65-16B375F8D2A4}" type="presParOf" srcId="{8DF344F0-66D8-4C1F-A87D-67FE144EE655}" destId="{304AE5A3-45DB-4717-97D8-BA5EBE3D5571}" srcOrd="0" destOrd="0" presId="urn:microsoft.com/office/officeart/2016/7/layout/LinearArrowProcessNumbered"/>
    <dgm:cxn modelId="{C01F0FF9-ACB2-4ED5-8681-FC59A9DE4D83}" type="presParOf" srcId="{304AE5A3-45DB-4717-97D8-BA5EBE3D5571}" destId="{B272CC16-EC06-4A53-9725-F66CBA6253DC}" srcOrd="0" destOrd="0" presId="urn:microsoft.com/office/officeart/2016/7/layout/LinearArrowProcessNumbered"/>
    <dgm:cxn modelId="{1B769981-0188-4A1D-8EA0-114CBD9D8B6B}" type="presParOf" srcId="{304AE5A3-45DB-4717-97D8-BA5EBE3D5571}" destId="{E02D9A3F-7845-470B-BE54-A504EF74B499}" srcOrd="1" destOrd="0" presId="urn:microsoft.com/office/officeart/2016/7/layout/LinearArrowProcessNumbered"/>
    <dgm:cxn modelId="{71E39C49-D752-4440-9820-334CBB6DFF62}" type="presParOf" srcId="{E02D9A3F-7845-470B-BE54-A504EF74B499}" destId="{F3A12BFF-6EFA-4CE8-B0A9-03CA415CF5D1}" srcOrd="0" destOrd="0" presId="urn:microsoft.com/office/officeart/2016/7/layout/LinearArrowProcessNumbered"/>
    <dgm:cxn modelId="{650D1983-654C-45D8-957C-4C291A473062}" type="presParOf" srcId="{E02D9A3F-7845-470B-BE54-A504EF74B499}" destId="{06A1692B-6EC2-44EA-A3F7-D06C9FC15206}" srcOrd="1" destOrd="0" presId="urn:microsoft.com/office/officeart/2016/7/layout/LinearArrowProcessNumbered"/>
    <dgm:cxn modelId="{BE105F89-05F9-4086-AB6B-B1CC47FA4F3B}" type="presParOf" srcId="{E02D9A3F-7845-470B-BE54-A504EF74B499}" destId="{EEC1C3C1-28D1-4D73-B48C-9103CE5C6F21}" srcOrd="2" destOrd="0" presId="urn:microsoft.com/office/officeart/2016/7/layout/LinearArrowProcessNumbered"/>
    <dgm:cxn modelId="{B7289425-084A-4632-8B94-5BB510009449}" type="presParOf" srcId="{E02D9A3F-7845-470B-BE54-A504EF74B499}" destId="{DA122D15-910C-49A9-BF91-82F49EA5F9BD}" srcOrd="3" destOrd="0" presId="urn:microsoft.com/office/officeart/2016/7/layout/LinearArrowProcessNumbered"/>
    <dgm:cxn modelId="{4F5FC999-6BB6-4C03-B44D-A985E6B85138}" type="presParOf" srcId="{304AE5A3-45DB-4717-97D8-BA5EBE3D5571}" destId="{B238C2CD-5175-498E-9AFC-58385FFA27A6}" srcOrd="2" destOrd="0" presId="urn:microsoft.com/office/officeart/2016/7/layout/LinearArrowProcessNumbered"/>
    <dgm:cxn modelId="{48AD73FD-B5A0-4BC0-8E93-D246E4658FC2}" type="presParOf" srcId="{8DF344F0-66D8-4C1F-A87D-67FE144EE655}" destId="{15FA35F8-C23F-45E9-BCF8-E15053E509FE}" srcOrd="1" destOrd="0" presId="urn:microsoft.com/office/officeart/2016/7/layout/LinearArrowProcessNumbered"/>
    <dgm:cxn modelId="{AF9BB07E-A6FA-4C2F-886B-B9E49802E664}" type="presParOf" srcId="{8DF344F0-66D8-4C1F-A87D-67FE144EE655}" destId="{FD64C4C8-31A7-4822-A569-FE2D4BEA53A3}" srcOrd="2" destOrd="0" presId="urn:microsoft.com/office/officeart/2016/7/layout/LinearArrowProcessNumbered"/>
    <dgm:cxn modelId="{485EFE60-F256-4B08-A488-486716CD8B73}" type="presParOf" srcId="{FD64C4C8-31A7-4822-A569-FE2D4BEA53A3}" destId="{1AB61C91-3FEE-44A7-B689-7613C2279436}" srcOrd="0" destOrd="0" presId="urn:microsoft.com/office/officeart/2016/7/layout/LinearArrowProcessNumbered"/>
    <dgm:cxn modelId="{D4E9C0FB-513D-4A06-B197-AE3A8444C043}" type="presParOf" srcId="{FD64C4C8-31A7-4822-A569-FE2D4BEA53A3}" destId="{7C1B07AE-B2DA-4507-B488-24DEBFC31C4E}" srcOrd="1" destOrd="0" presId="urn:microsoft.com/office/officeart/2016/7/layout/LinearArrowProcessNumbered"/>
    <dgm:cxn modelId="{C389D29D-86B8-482E-AAE9-556302EAA7D4}" type="presParOf" srcId="{7C1B07AE-B2DA-4507-B488-24DEBFC31C4E}" destId="{915C31BC-693D-4559-9AB8-0647C7732173}" srcOrd="0" destOrd="0" presId="urn:microsoft.com/office/officeart/2016/7/layout/LinearArrowProcessNumbered"/>
    <dgm:cxn modelId="{5E50E503-6662-4B83-B77F-BA95364512AD}" type="presParOf" srcId="{7C1B07AE-B2DA-4507-B488-24DEBFC31C4E}" destId="{66417C04-565A-4F8C-99F8-D92A4647409B}" srcOrd="1" destOrd="0" presId="urn:microsoft.com/office/officeart/2016/7/layout/LinearArrowProcessNumbered"/>
    <dgm:cxn modelId="{FE9B0EAC-B968-444F-B45C-6AAA1FD02A72}" type="presParOf" srcId="{7C1B07AE-B2DA-4507-B488-24DEBFC31C4E}" destId="{0D0AF15E-FD07-45E6-AC82-8BB2952F20AD}" srcOrd="2" destOrd="0" presId="urn:microsoft.com/office/officeart/2016/7/layout/LinearArrowProcessNumbered"/>
    <dgm:cxn modelId="{ADF0D720-D637-4A73-BA73-13549DC1C708}" type="presParOf" srcId="{7C1B07AE-B2DA-4507-B488-24DEBFC31C4E}" destId="{6CB816D8-899A-4140-8095-4AEC5D9A529C}" srcOrd="3" destOrd="0" presId="urn:microsoft.com/office/officeart/2016/7/layout/LinearArrowProcessNumbered"/>
    <dgm:cxn modelId="{A1A089C0-8246-441F-A07D-40EB93D9B470}" type="presParOf" srcId="{FD64C4C8-31A7-4822-A569-FE2D4BEA53A3}" destId="{8458F75D-58A2-41F7-B0E6-7194C56BBDE9}" srcOrd="2" destOrd="0" presId="urn:microsoft.com/office/officeart/2016/7/layout/LinearArrowProcessNumbered"/>
    <dgm:cxn modelId="{81D9E36A-6B24-48DB-B204-1BA2CEAEB04D}" type="presParOf" srcId="{8DF344F0-66D8-4C1F-A87D-67FE144EE655}" destId="{0372C58C-7422-4517-B9E3-E946EAFAB618}" srcOrd="3" destOrd="0" presId="urn:microsoft.com/office/officeart/2016/7/layout/LinearArrowProcessNumbered"/>
    <dgm:cxn modelId="{B666EF70-5644-420A-B2D5-7BC9DB9B6704}" type="presParOf" srcId="{8DF344F0-66D8-4C1F-A87D-67FE144EE655}" destId="{698301D9-DCE5-434D-9E72-C0ED16BAB03D}" srcOrd="4" destOrd="0" presId="urn:microsoft.com/office/officeart/2016/7/layout/LinearArrowProcessNumbered"/>
    <dgm:cxn modelId="{BF52E756-B959-4E3D-B6E5-4A603D9A186A}" type="presParOf" srcId="{698301D9-DCE5-434D-9E72-C0ED16BAB03D}" destId="{7D14EBAF-124C-4974-AF93-E4291F8E6CCB}" srcOrd="0" destOrd="0" presId="urn:microsoft.com/office/officeart/2016/7/layout/LinearArrowProcessNumbered"/>
    <dgm:cxn modelId="{27833B01-9B1D-4518-B8A3-1B69ABB6E599}" type="presParOf" srcId="{698301D9-DCE5-434D-9E72-C0ED16BAB03D}" destId="{32C84148-1EC4-4A5D-9DA0-F40F95739A99}" srcOrd="1" destOrd="0" presId="urn:microsoft.com/office/officeart/2016/7/layout/LinearArrowProcessNumbered"/>
    <dgm:cxn modelId="{0956EE35-C554-4A56-814A-2F6A774B7569}" type="presParOf" srcId="{32C84148-1EC4-4A5D-9DA0-F40F95739A99}" destId="{C249A30A-7C15-4920-BF0B-B056E083CFF2}" srcOrd="0" destOrd="0" presId="urn:microsoft.com/office/officeart/2016/7/layout/LinearArrowProcessNumbered"/>
    <dgm:cxn modelId="{346B6B05-766A-42C5-9664-AEA0D6D627DD}" type="presParOf" srcId="{32C84148-1EC4-4A5D-9DA0-F40F95739A99}" destId="{37F3CA84-2614-45C4-A0EB-E8B206B4914D}" srcOrd="1" destOrd="0" presId="urn:microsoft.com/office/officeart/2016/7/layout/LinearArrowProcessNumbered"/>
    <dgm:cxn modelId="{BE20062B-5C34-4B5E-ACE7-F5459FCD476E}" type="presParOf" srcId="{32C84148-1EC4-4A5D-9DA0-F40F95739A99}" destId="{6652E312-FCE5-4B4D-B7BA-4F8C88628BE3}" srcOrd="2" destOrd="0" presId="urn:microsoft.com/office/officeart/2016/7/layout/LinearArrowProcessNumbered"/>
    <dgm:cxn modelId="{40DBE65A-A1D3-4B5A-8E3E-922AAAD784B0}" type="presParOf" srcId="{32C84148-1EC4-4A5D-9DA0-F40F95739A99}" destId="{AACF6818-7054-4B2A-8BFF-328BAE1440FC}" srcOrd="3" destOrd="0" presId="urn:microsoft.com/office/officeart/2016/7/layout/LinearArrowProcessNumbered"/>
    <dgm:cxn modelId="{720ED743-2D34-4FC4-A8C8-2F161CE8FCD8}" type="presParOf" srcId="{698301D9-DCE5-434D-9E72-C0ED16BAB03D}" destId="{3F35A9DC-A4B3-4EA2-A630-5C61C5D058FB}" srcOrd="2" destOrd="0" presId="urn:microsoft.com/office/officeart/2016/7/layout/LinearArrowProcessNumbered"/>
    <dgm:cxn modelId="{7FBA34E8-F60C-4C1E-A77D-D29733F6CBD2}" type="presParOf" srcId="{8DF344F0-66D8-4C1F-A87D-67FE144EE655}" destId="{5AB82ADB-4FEE-4642-A76C-FD1EBBBA7A0A}" srcOrd="5" destOrd="0" presId="urn:microsoft.com/office/officeart/2016/7/layout/LinearArrowProcessNumbered"/>
    <dgm:cxn modelId="{5F7385CE-94B0-4A36-B9E5-315F65F4AAE2}" type="presParOf" srcId="{8DF344F0-66D8-4C1F-A87D-67FE144EE655}" destId="{F2CBE50E-A725-4E78-8F93-D9B2D43127EB}" srcOrd="6" destOrd="0" presId="urn:microsoft.com/office/officeart/2016/7/layout/LinearArrowProcessNumbered"/>
    <dgm:cxn modelId="{9357242F-FCF6-4CE7-B949-CFABE4DFA5E5}" type="presParOf" srcId="{F2CBE50E-A725-4E78-8F93-D9B2D43127EB}" destId="{A2BA66EB-36AE-405E-8B8F-A53713B681AA}" srcOrd="0" destOrd="0" presId="urn:microsoft.com/office/officeart/2016/7/layout/LinearArrowProcessNumbered"/>
    <dgm:cxn modelId="{C8061067-B983-4E3B-B263-5BA5EEA23FDD}" type="presParOf" srcId="{F2CBE50E-A725-4E78-8F93-D9B2D43127EB}" destId="{BBF5D31B-38FB-47B7-B157-AFB1F22EFDDF}" srcOrd="1" destOrd="0" presId="urn:microsoft.com/office/officeart/2016/7/layout/LinearArrowProcessNumbered"/>
    <dgm:cxn modelId="{0B264E30-C705-4E76-B4EF-5BD4E248492F}" type="presParOf" srcId="{BBF5D31B-38FB-47B7-B157-AFB1F22EFDDF}" destId="{EECF5F5A-4220-4E33-A6F4-3C3E02C5AA5D}" srcOrd="0" destOrd="0" presId="urn:microsoft.com/office/officeart/2016/7/layout/LinearArrowProcessNumbered"/>
    <dgm:cxn modelId="{DB66FE30-D3FB-437A-95D3-DC34A5FB1BCE}" type="presParOf" srcId="{BBF5D31B-38FB-47B7-B157-AFB1F22EFDDF}" destId="{4A7B4447-0FF4-49D4-AA2F-4BF3AFE32D74}" srcOrd="1" destOrd="0" presId="urn:microsoft.com/office/officeart/2016/7/layout/LinearArrowProcessNumbered"/>
    <dgm:cxn modelId="{DCBBACA3-EFD7-41FD-B367-079395323D82}" type="presParOf" srcId="{BBF5D31B-38FB-47B7-B157-AFB1F22EFDDF}" destId="{F656A822-7D8F-4238-A593-AED717FB3FAD}" srcOrd="2" destOrd="0" presId="urn:microsoft.com/office/officeart/2016/7/layout/LinearArrowProcessNumbered"/>
    <dgm:cxn modelId="{976FD993-4A5B-43EB-AEDB-3546D597124A}" type="presParOf" srcId="{BBF5D31B-38FB-47B7-B157-AFB1F22EFDDF}" destId="{EAD64F63-A55C-4A63-AC68-93DA982BF97E}" srcOrd="3" destOrd="0" presId="urn:microsoft.com/office/officeart/2016/7/layout/LinearArrowProcessNumbered"/>
    <dgm:cxn modelId="{DE049E43-4A53-46DD-BF02-4A9A2F449294}" type="presParOf" srcId="{F2CBE50E-A725-4E78-8F93-D9B2D43127EB}" destId="{62AB8825-474C-4BCC-8B7A-49EB9C251E07}"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1FB80-6101-4CB1-8810-16A811C478F1}">
      <dsp:nvSpPr>
        <dsp:cNvPr id="0" name=""/>
        <dsp:cNvSpPr/>
      </dsp:nvSpPr>
      <dsp:spPr>
        <a:xfrm>
          <a:off x="1283"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4CD534-C7EB-4352-9E75-99D0767BF00E}">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This educational presenter has indicated she has no bias or relevant financial relationships.</a:t>
          </a:r>
        </a:p>
        <a:p>
          <a:pPr marL="0" lvl="0" indent="0" algn="l" defTabSz="1066800">
            <a:lnSpc>
              <a:spcPct val="90000"/>
            </a:lnSpc>
            <a:spcBef>
              <a:spcPct val="0"/>
            </a:spcBef>
            <a:spcAft>
              <a:spcPct val="35000"/>
            </a:spcAft>
            <a:buNone/>
          </a:pPr>
          <a:r>
            <a:rPr lang="en-US" sz="2400" kern="1200" dirty="0"/>
            <a:t>This presenter is not making this presentation in any official capacity and is appearing in her individual capacity only.</a:t>
          </a:r>
        </a:p>
      </dsp:txBody>
      <dsp:txXfrm>
        <a:off x="585701" y="1066737"/>
        <a:ext cx="4337991" cy="2693452"/>
      </dsp:txXfrm>
    </dsp:sp>
    <dsp:sp modelId="{C649A4EA-086B-4431-8F51-C9AE4919C169}">
      <dsp:nvSpPr>
        <dsp:cNvPr id="0" name=""/>
        <dsp:cNvSpPr/>
      </dsp:nvSpPr>
      <dsp:spPr>
        <a:xfrm>
          <a:off x="5508110"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0180A8-0DA0-4F25-9C94-F03A045BEA9D}">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This presentation is not intended to provide legal advice on the topic.  Attendees are encouraged to review individual issues/concerns with their General Counsel and/or other legal representatives.</a:t>
          </a:r>
        </a:p>
      </dsp:txBody>
      <dsp:txXfrm>
        <a:off x="6092527" y="1066737"/>
        <a:ext cx="4337991" cy="2693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2F188-7C30-4C37-95C9-84823BE640CC}">
      <dsp:nvSpPr>
        <dsp:cNvPr id="0" name=""/>
        <dsp:cNvSpPr/>
      </dsp:nvSpPr>
      <dsp:spPr>
        <a:xfrm>
          <a:off x="1212569" y="78603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762C5E-2A8E-4A9B-8EAF-3CFEE24B7F2A}">
      <dsp:nvSpPr>
        <dsp:cNvPr id="0" name=""/>
        <dsp:cNvSpPr/>
      </dsp:nvSpPr>
      <dsp:spPr>
        <a:xfrm>
          <a:off x="417971"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WHAT RISKS?</a:t>
          </a:r>
        </a:p>
      </dsp:txBody>
      <dsp:txXfrm>
        <a:off x="417971" y="2442842"/>
        <a:ext cx="2889450" cy="720000"/>
      </dsp:txXfrm>
    </dsp:sp>
    <dsp:sp modelId="{C3CAD10F-294F-4439-AFF8-9F9CF3F979DC}">
      <dsp:nvSpPr>
        <dsp:cNvPr id="0" name=""/>
        <dsp:cNvSpPr/>
      </dsp:nvSpPr>
      <dsp:spPr>
        <a:xfrm>
          <a:off x="4607673" y="78603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B24DA0-5C6F-4D8C-BA34-B69EE4A5482E}">
      <dsp:nvSpPr>
        <dsp:cNvPr id="0" name=""/>
        <dsp:cNvSpPr/>
      </dsp:nvSpPr>
      <dsp:spPr>
        <a:xfrm>
          <a:off x="3813075"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WHAT BENEFITS?</a:t>
          </a:r>
        </a:p>
      </dsp:txBody>
      <dsp:txXfrm>
        <a:off x="3813075" y="2442842"/>
        <a:ext cx="2889450" cy="720000"/>
      </dsp:txXfrm>
    </dsp:sp>
    <dsp:sp modelId="{54F5E2F6-62C1-4937-A587-2A9C930E880A}">
      <dsp:nvSpPr>
        <dsp:cNvPr id="0" name=""/>
        <dsp:cNvSpPr/>
      </dsp:nvSpPr>
      <dsp:spPr>
        <a:xfrm>
          <a:off x="8002777" y="78603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E37E1B-FE04-4299-838F-FCF78AA6848E}">
      <dsp:nvSpPr>
        <dsp:cNvPr id="0" name=""/>
        <dsp:cNvSpPr/>
      </dsp:nvSpPr>
      <dsp:spPr>
        <a:xfrm>
          <a:off x="7208178"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WHAT ALTERNATIVES?</a:t>
          </a:r>
        </a:p>
      </dsp:txBody>
      <dsp:txXfrm>
        <a:off x="7208178" y="2442842"/>
        <a:ext cx="28894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A4ED-B48D-48F5-9285-6E0A03E58D6C}">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861D70-65AF-4341-A1B4-26C6C784DE9D}">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84AD71-77E2-4D4D-A16A-CBDA1EDB3C15}">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t>The physician can </a:t>
          </a:r>
          <a:r>
            <a:rPr lang="en-US" sz="2300" i="1" kern="1200" dirty="0"/>
            <a:t>directly control</a:t>
          </a:r>
          <a:r>
            <a:rPr lang="en-US" sz="2300" kern="1200" dirty="0"/>
            <a:t> what information is disclosed to the patient</a:t>
          </a:r>
        </a:p>
      </dsp:txBody>
      <dsp:txXfrm>
        <a:off x="1437631" y="531"/>
        <a:ext cx="9077968" cy="1244702"/>
      </dsp:txXfrm>
    </dsp:sp>
    <dsp:sp modelId="{E0E13AF8-4AC4-48AE-BF23-35AC1F7AEE7F}">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95EE8-6346-4FE3-A2CD-0D621D4B14D5}">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D8A1FF-BA9A-478D-86FD-96F4C6F5764A}">
      <dsp:nvSpPr>
        <dsp:cNvPr id="0" name=""/>
        <dsp:cNvSpPr/>
      </dsp:nvSpPr>
      <dsp:spPr>
        <a:xfrm>
          <a:off x="1437631" y="1556410"/>
          <a:ext cx="4732020"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t>The physician can </a:t>
          </a:r>
          <a:r>
            <a:rPr lang="en-US" sz="2300" i="1" kern="1200" dirty="0"/>
            <a:t>personally</a:t>
          </a:r>
          <a:r>
            <a:rPr lang="en-US" sz="2300" kern="1200" dirty="0"/>
            <a:t> answer questions raised by the patient</a:t>
          </a:r>
        </a:p>
      </dsp:txBody>
      <dsp:txXfrm>
        <a:off x="1437631" y="1556410"/>
        <a:ext cx="4732020" cy="1244702"/>
      </dsp:txXfrm>
    </dsp:sp>
    <dsp:sp modelId="{4545D8E1-FAAE-4B8E-A9E3-C54186AB5355}">
      <dsp:nvSpPr>
        <dsp:cNvPr id="0" name=""/>
        <dsp:cNvSpPr/>
      </dsp:nvSpPr>
      <dsp:spPr>
        <a:xfrm>
          <a:off x="6169651" y="1556410"/>
          <a:ext cx="434594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US" sz="1700" kern="1200" dirty="0"/>
            <a:t>(this avoids piecemeal discussion with a Resident acting as an intermediary or go-between)</a:t>
          </a:r>
        </a:p>
      </dsp:txBody>
      <dsp:txXfrm>
        <a:off x="6169651" y="1556410"/>
        <a:ext cx="4345948" cy="1244702"/>
      </dsp:txXfrm>
    </dsp:sp>
    <dsp:sp modelId="{D916848E-16E8-45CD-AC71-BE6BD7573CC4}">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98FD3-EFBF-4165-BEE5-579B73D6C9FF}">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B92DDC-B33A-4CE3-9D86-4621F88706C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t>The physician can </a:t>
          </a:r>
          <a:r>
            <a:rPr lang="en-US" sz="2300" i="1" kern="1200" dirty="0"/>
            <a:t>personally</a:t>
          </a:r>
          <a:r>
            <a:rPr lang="en-US" sz="2300" kern="1200" dirty="0"/>
            <a:t> document the specific risks and benefits discussed with the patient in the context of obtaining informed consent.</a:t>
          </a:r>
        </a:p>
      </dsp:txBody>
      <dsp:txXfrm>
        <a:off x="1437631" y="3112289"/>
        <a:ext cx="9077968" cy="12447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E498C-516E-422A-9D59-A70E30ACB735}">
      <dsp:nvSpPr>
        <dsp:cNvPr id="0" name=""/>
        <dsp:cNvSpPr/>
      </dsp:nvSpPr>
      <dsp:spPr>
        <a:xfrm>
          <a:off x="0" y="222148"/>
          <a:ext cx="7559504" cy="1904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At deposition, the PCP testified that he received a copy of the 9/17/22 CXR report at the time of the appendectomy, he reviewed it and it was filed in the patient’s chart.  He testified that it was his expectation that the ordering physician or ED attending physician would have acted upon the results.</a:t>
          </a:r>
        </a:p>
      </dsp:txBody>
      <dsp:txXfrm>
        <a:off x="92983" y="315131"/>
        <a:ext cx="7373538" cy="1718794"/>
      </dsp:txXfrm>
    </dsp:sp>
    <dsp:sp modelId="{A48495EC-1A16-405A-8120-5533F482E806}">
      <dsp:nvSpPr>
        <dsp:cNvPr id="0" name=""/>
        <dsp:cNvSpPr/>
      </dsp:nvSpPr>
      <dsp:spPr>
        <a:xfrm>
          <a:off x="0" y="2190268"/>
          <a:ext cx="7559504" cy="19047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He further stated that he would have expected to have been contacted or notified if the expectation was that he needed to follow up on this issue.</a:t>
          </a:r>
        </a:p>
      </dsp:txBody>
      <dsp:txXfrm>
        <a:off x="92983" y="2283251"/>
        <a:ext cx="7373538" cy="1718794"/>
      </dsp:txXfrm>
    </dsp:sp>
    <dsp:sp modelId="{F27445AB-09EC-48A7-A49D-2E35FE4D75BA}">
      <dsp:nvSpPr>
        <dsp:cNvPr id="0" name=""/>
        <dsp:cNvSpPr/>
      </dsp:nvSpPr>
      <dsp:spPr>
        <a:xfrm>
          <a:off x="0" y="4158388"/>
          <a:ext cx="7559504" cy="19047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x-ray report did not indicate any particular concern on the part of the radiologist.</a:t>
          </a:r>
        </a:p>
      </dsp:txBody>
      <dsp:txXfrm>
        <a:off x="92983" y="4251371"/>
        <a:ext cx="7373538" cy="17187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5A509-E20C-4CE2-807F-1235EEC65621}">
      <dsp:nvSpPr>
        <dsp:cNvPr id="0" name=""/>
        <dsp:cNvSpPr/>
      </dsp:nvSpPr>
      <dsp:spPr>
        <a:xfrm>
          <a:off x="478800" y="793781"/>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49282-7BC3-449C-82E8-F63A8E433147}">
      <dsp:nvSpPr>
        <dsp:cNvPr id="0" name=""/>
        <dsp:cNvSpPr/>
      </dsp:nvSpPr>
      <dsp:spPr>
        <a:xfrm>
          <a:off x="712800" y="102778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B613D4-FD3B-427B-AF54-39F790C7130B}">
      <dsp:nvSpPr>
        <dsp:cNvPr id="0" name=""/>
        <dsp:cNvSpPr/>
      </dsp:nvSpPr>
      <dsp:spPr>
        <a:xfrm>
          <a:off x="127800" y="2233781"/>
          <a:ext cx="1800000"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Failure to promptly treat the plaintiff’s condition.</a:t>
          </a:r>
        </a:p>
      </dsp:txBody>
      <dsp:txXfrm>
        <a:off x="127800" y="2233781"/>
        <a:ext cx="1800000" cy="921313"/>
      </dsp:txXfrm>
    </dsp:sp>
    <dsp:sp modelId="{6DB465BB-2758-4F84-AED2-57943F6624ED}">
      <dsp:nvSpPr>
        <dsp:cNvPr id="0" name=""/>
        <dsp:cNvSpPr/>
      </dsp:nvSpPr>
      <dsp:spPr>
        <a:xfrm>
          <a:off x="2593800" y="793781"/>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35374F-1703-472E-9F36-26946ED2053B}">
      <dsp:nvSpPr>
        <dsp:cNvPr id="0" name=""/>
        <dsp:cNvSpPr/>
      </dsp:nvSpPr>
      <dsp:spPr>
        <a:xfrm>
          <a:off x="2827800" y="102778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800755-9298-4AC7-B92B-D853E25A0B3C}">
      <dsp:nvSpPr>
        <dsp:cNvPr id="0" name=""/>
        <dsp:cNvSpPr/>
      </dsp:nvSpPr>
      <dsp:spPr>
        <a:xfrm>
          <a:off x="2242800" y="2233781"/>
          <a:ext cx="1800000"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Failure to follow-up on the x-ray findings which led to the plaintiff’s delayed diagnosis of lung cancer.</a:t>
          </a:r>
        </a:p>
      </dsp:txBody>
      <dsp:txXfrm>
        <a:off x="2242800" y="2233781"/>
        <a:ext cx="1800000" cy="921313"/>
      </dsp:txXfrm>
    </dsp:sp>
    <dsp:sp modelId="{BE75ACEB-E77E-48AB-A248-1A9411D47BC3}">
      <dsp:nvSpPr>
        <dsp:cNvPr id="0" name=""/>
        <dsp:cNvSpPr/>
      </dsp:nvSpPr>
      <dsp:spPr>
        <a:xfrm>
          <a:off x="4708800" y="793781"/>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03A50-C299-4E44-BAE0-4277CA44AA3F}">
      <dsp:nvSpPr>
        <dsp:cNvPr id="0" name=""/>
        <dsp:cNvSpPr/>
      </dsp:nvSpPr>
      <dsp:spPr>
        <a:xfrm>
          <a:off x="4942800" y="102778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074051-9D8A-4AFB-AFC3-1941B17C26AF}">
      <dsp:nvSpPr>
        <dsp:cNvPr id="0" name=""/>
        <dsp:cNvSpPr/>
      </dsp:nvSpPr>
      <dsp:spPr>
        <a:xfrm>
          <a:off x="4357800" y="2233781"/>
          <a:ext cx="1800000"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Failure to order the appropriate tests in follow-up to the x-ray findings.</a:t>
          </a:r>
        </a:p>
      </dsp:txBody>
      <dsp:txXfrm>
        <a:off x="4357800" y="2233781"/>
        <a:ext cx="1800000" cy="921313"/>
      </dsp:txXfrm>
    </dsp:sp>
    <dsp:sp modelId="{241625AE-6593-4789-81B5-A4EB5DCC675B}">
      <dsp:nvSpPr>
        <dsp:cNvPr id="0" name=""/>
        <dsp:cNvSpPr/>
      </dsp:nvSpPr>
      <dsp:spPr>
        <a:xfrm>
          <a:off x="6823800" y="793781"/>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F90F0-C473-4AFF-9324-AB11F92ABA70}">
      <dsp:nvSpPr>
        <dsp:cNvPr id="0" name=""/>
        <dsp:cNvSpPr/>
      </dsp:nvSpPr>
      <dsp:spPr>
        <a:xfrm>
          <a:off x="7057800" y="102778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AF2DD1-6867-4C5B-98B5-7CD6055F366C}">
      <dsp:nvSpPr>
        <dsp:cNvPr id="0" name=""/>
        <dsp:cNvSpPr/>
      </dsp:nvSpPr>
      <dsp:spPr>
        <a:xfrm>
          <a:off x="6472800" y="2233781"/>
          <a:ext cx="1800000"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defendants failed to follow-up and treat the plaintiff which negatively impacted her prognosis and led to a decreased chance of survival.</a:t>
          </a:r>
        </a:p>
      </dsp:txBody>
      <dsp:txXfrm>
        <a:off x="6472800" y="2233781"/>
        <a:ext cx="1800000" cy="921313"/>
      </dsp:txXfrm>
    </dsp:sp>
    <dsp:sp modelId="{287492E6-46DC-4E80-8F99-63E6DB03DF52}">
      <dsp:nvSpPr>
        <dsp:cNvPr id="0" name=""/>
        <dsp:cNvSpPr/>
      </dsp:nvSpPr>
      <dsp:spPr>
        <a:xfrm>
          <a:off x="8938800" y="793781"/>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9B503-A100-451F-9625-90D0D0AD52B2}">
      <dsp:nvSpPr>
        <dsp:cNvPr id="0" name=""/>
        <dsp:cNvSpPr/>
      </dsp:nvSpPr>
      <dsp:spPr>
        <a:xfrm>
          <a:off x="9172800" y="102778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A24C38-4E5C-41DB-B659-199C48111239}">
      <dsp:nvSpPr>
        <dsp:cNvPr id="0" name=""/>
        <dsp:cNvSpPr/>
      </dsp:nvSpPr>
      <dsp:spPr>
        <a:xfrm>
          <a:off x="8587800" y="2233781"/>
          <a:ext cx="1800000" cy="92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Failure to promptly refer the patient to specialists for care for and treatment her lung mass.</a:t>
          </a:r>
        </a:p>
      </dsp:txBody>
      <dsp:txXfrm>
        <a:off x="8587800" y="2233781"/>
        <a:ext cx="1800000" cy="9213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B123E-C499-419A-A6E4-2690CEF082D4}">
      <dsp:nvSpPr>
        <dsp:cNvPr id="0" name=""/>
        <dsp:cNvSpPr/>
      </dsp:nvSpPr>
      <dsp:spPr>
        <a:xfrm>
          <a:off x="2044800"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625F7-9195-4E4A-A6F5-DC71D547AD45}">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E22019-36EB-40F7-A60C-8DC54DB09D12}">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Settlement prior to trial:</a:t>
          </a:r>
        </a:p>
      </dsp:txBody>
      <dsp:txXfrm>
        <a:off x="1342800" y="3255669"/>
        <a:ext cx="3600000" cy="720000"/>
      </dsp:txXfrm>
    </dsp:sp>
    <dsp:sp modelId="{F08D3277-11C0-4066-A839-0A0E4BF6658E}">
      <dsp:nvSpPr>
        <dsp:cNvPr id="0" name=""/>
        <dsp:cNvSpPr/>
      </dsp:nvSpPr>
      <dsp:spPr>
        <a:xfrm>
          <a:off x="6274800" y="37566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AD5619-797C-43DB-B269-607D6781E1F2}">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E399BC-079A-402E-A594-5FDC18550735}">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$850,000.00</a:t>
          </a:r>
        </a:p>
      </dsp:txBody>
      <dsp:txXfrm>
        <a:off x="5572800" y="3255669"/>
        <a:ext cx="3600000"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9035C-465D-4493-A4B0-EF84B1C8BB97}">
      <dsp:nvSpPr>
        <dsp:cNvPr id="0" name=""/>
        <dsp:cNvSpPr/>
      </dsp:nvSpPr>
      <dsp:spPr>
        <a:xfrm>
          <a:off x="0" y="2319"/>
          <a:ext cx="6245265" cy="1175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63869-5709-4B92-BFA7-2D8FFCF27FF8}">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274EE3-6C0C-4F84-9B33-76E318AE43FD}">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33450">
            <a:lnSpc>
              <a:spcPct val="90000"/>
            </a:lnSpc>
            <a:spcBef>
              <a:spcPct val="0"/>
            </a:spcBef>
            <a:spcAft>
              <a:spcPct val="35000"/>
            </a:spcAft>
            <a:buNone/>
          </a:pPr>
          <a:r>
            <a:rPr lang="en-US" sz="2100" kern="1200"/>
            <a:t>Reports show surgical treatment is most common source of medical practice cases (with orthopedic and GI leading the way)</a:t>
          </a:r>
        </a:p>
      </dsp:txBody>
      <dsp:txXfrm>
        <a:off x="1357965" y="2319"/>
        <a:ext cx="4887299" cy="1175727"/>
      </dsp:txXfrm>
    </dsp:sp>
    <dsp:sp modelId="{7448B209-C9E7-46EF-8E7A-10FC90BD6419}">
      <dsp:nvSpPr>
        <dsp:cNvPr id="0" name=""/>
        <dsp:cNvSpPr/>
      </dsp:nvSpPr>
      <dsp:spPr>
        <a:xfrm>
          <a:off x="0" y="1471979"/>
          <a:ext cx="6245265" cy="1175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C9980-4BB7-4701-9368-99E9E60DB5D3}">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957234-559E-47C7-8D18-230DB81A6A42}">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33450">
            <a:lnSpc>
              <a:spcPct val="90000"/>
            </a:lnSpc>
            <a:spcBef>
              <a:spcPct val="0"/>
            </a:spcBef>
            <a:spcAft>
              <a:spcPct val="35000"/>
            </a:spcAft>
            <a:buNone/>
          </a:pPr>
          <a:r>
            <a:rPr lang="en-US" sz="2100" kern="1200"/>
            <a:t>Cases involving clinical judgment result in a high number of cases.</a:t>
          </a:r>
        </a:p>
      </dsp:txBody>
      <dsp:txXfrm>
        <a:off x="1357965" y="1471979"/>
        <a:ext cx="4887299" cy="1175727"/>
      </dsp:txXfrm>
    </dsp:sp>
    <dsp:sp modelId="{BBE91332-7808-4BD0-823F-8ACE2176E4C9}">
      <dsp:nvSpPr>
        <dsp:cNvPr id="0" name=""/>
        <dsp:cNvSpPr/>
      </dsp:nvSpPr>
      <dsp:spPr>
        <a:xfrm>
          <a:off x="0" y="2941639"/>
          <a:ext cx="6245265" cy="1175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8494D-E569-432E-B8F6-40D84FEFC6E9}">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769002-618A-4C35-8A92-01A60AF5C0A5}">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33450">
            <a:lnSpc>
              <a:spcPct val="90000"/>
            </a:lnSpc>
            <a:spcBef>
              <a:spcPct val="0"/>
            </a:spcBef>
            <a:spcAft>
              <a:spcPct val="35000"/>
            </a:spcAft>
            <a:buNone/>
          </a:pPr>
          <a:r>
            <a:rPr lang="en-US" sz="2100" kern="1200"/>
            <a:t>Complaints of poor technical performance and miscommunication are also common.  </a:t>
          </a:r>
        </a:p>
      </dsp:txBody>
      <dsp:txXfrm>
        <a:off x="1357965" y="2941639"/>
        <a:ext cx="4887299" cy="1175727"/>
      </dsp:txXfrm>
    </dsp:sp>
    <dsp:sp modelId="{25EAF8D7-0A19-4DA0-BD2F-EC6EF60A9193}">
      <dsp:nvSpPr>
        <dsp:cNvPr id="0" name=""/>
        <dsp:cNvSpPr/>
      </dsp:nvSpPr>
      <dsp:spPr>
        <a:xfrm>
          <a:off x="0" y="4411299"/>
          <a:ext cx="6245265" cy="1175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6CCC3-F09F-4B62-B8BB-B28823AA72CC}">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86C2B2-4ABF-4DE5-A9EB-3260C1BEC3C3}">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33450">
            <a:lnSpc>
              <a:spcPct val="90000"/>
            </a:lnSpc>
            <a:spcBef>
              <a:spcPct val="0"/>
            </a:spcBef>
            <a:spcAft>
              <a:spcPct val="35000"/>
            </a:spcAft>
            <a:buNone/>
          </a:pPr>
          <a:r>
            <a:rPr lang="en-US" sz="2100" kern="1200"/>
            <a:t>Role of provider also impact claims (established history versus consultant, etc. </a:t>
          </a:r>
        </a:p>
      </dsp:txBody>
      <dsp:txXfrm>
        <a:off x="1357965" y="4411299"/>
        <a:ext cx="4887299" cy="11757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44DD7-C4D8-4C63-87D6-5567CF8A7F66}">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36701-00DB-4664-8122-EF884DBC72F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When multiple providers are involved in patient care, it is critical that roles be determined and communication between providers be established.</a:t>
          </a:r>
        </a:p>
      </dsp:txBody>
      <dsp:txXfrm>
        <a:off x="0" y="2124"/>
        <a:ext cx="10515600" cy="1449029"/>
      </dsp:txXfrm>
    </dsp:sp>
    <dsp:sp modelId="{03961B59-EE69-4FEB-A6CB-AE007E2D9712}">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A8816C-92AF-4C59-80AB-62CC867AAB6F}">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roles and responsibilities of the “admitting” physician, the “ordering” physician, the “primary care” physician and the “interpreting” physician are often unclear.</a:t>
          </a:r>
        </a:p>
      </dsp:txBody>
      <dsp:txXfrm>
        <a:off x="0" y="1451154"/>
        <a:ext cx="10515600" cy="1449029"/>
      </dsp:txXfrm>
    </dsp:sp>
    <dsp:sp modelId="{B8744B0C-0AE4-4DE8-B789-01F6A248A423}">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D6C8C-2E75-4615-B7E4-2B16C2274612}">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Consent discussions, documentation and clear communication are essential to avoiding claims.  These include communications between providers and with patients.</a:t>
          </a:r>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77C72-F9D2-406A-ABCF-BD9BF8EAAB90}">
      <dsp:nvSpPr>
        <dsp:cNvPr id="0" name=""/>
        <dsp:cNvSpPr/>
      </dsp:nvSpPr>
      <dsp:spPr>
        <a:xfrm>
          <a:off x="0" y="1407"/>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56905-E68D-4B44-A338-A34D077BC2BC}">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4D3E20-6070-4600-B629-E50F35ACA824}">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Develop a general understanding of the litigation process and the role the provider/defendant plays in the case and the process. </a:t>
          </a:r>
        </a:p>
      </dsp:txBody>
      <dsp:txXfrm>
        <a:off x="692764" y="1407"/>
        <a:ext cx="9822835" cy="599796"/>
      </dsp:txXfrm>
    </dsp:sp>
    <dsp:sp modelId="{339AF312-7B7A-4B68-A282-0E4BEBD30418}">
      <dsp:nvSpPr>
        <dsp:cNvPr id="0" name=""/>
        <dsp:cNvSpPr/>
      </dsp:nvSpPr>
      <dsp:spPr>
        <a:xfrm>
          <a:off x="0" y="751152"/>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CDA3A-A11A-4071-BBF1-02366BB8F7D6}">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39D147-E7D2-4ED4-AE77-2D8F6A021AC6}">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Discussion of thorough documentation and detailed (and documented) informed consent discussions.</a:t>
          </a:r>
        </a:p>
      </dsp:txBody>
      <dsp:txXfrm>
        <a:off x="692764" y="751152"/>
        <a:ext cx="9822835" cy="599796"/>
      </dsp:txXfrm>
    </dsp:sp>
    <dsp:sp modelId="{2AA9192F-D43B-49B8-8501-DDE3A12B3ED5}">
      <dsp:nvSpPr>
        <dsp:cNvPr id="0" name=""/>
        <dsp:cNvSpPr/>
      </dsp:nvSpPr>
      <dsp:spPr>
        <a:xfrm>
          <a:off x="0" y="1500898"/>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121F4-9A91-4EDC-87E3-59313F8EB463}">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79B05-23BD-4D3B-A7B5-18EE63BFCFD6}">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Review the importance of communication between providers and patients.</a:t>
          </a:r>
        </a:p>
      </dsp:txBody>
      <dsp:txXfrm>
        <a:off x="692764" y="1500898"/>
        <a:ext cx="9822835" cy="599796"/>
      </dsp:txXfrm>
    </dsp:sp>
    <dsp:sp modelId="{D7DD4755-9612-4DB8-B861-20A44BA2FED2}">
      <dsp:nvSpPr>
        <dsp:cNvPr id="0" name=""/>
        <dsp:cNvSpPr/>
      </dsp:nvSpPr>
      <dsp:spPr>
        <a:xfrm>
          <a:off x="0" y="2276524"/>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CCFF3-9FE9-4FC4-B222-3B4F3956426D}">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0CF6AA-038B-46EE-8D17-20387755B207}">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Review specific case examples and identify ways to proactively prevent issues/avoid surprises during the litigation.</a:t>
          </a:r>
        </a:p>
      </dsp:txBody>
      <dsp:txXfrm>
        <a:off x="692764" y="2250643"/>
        <a:ext cx="9822835" cy="599796"/>
      </dsp:txXfrm>
    </dsp:sp>
    <dsp:sp modelId="{5F08C797-50CB-4EA3-B7B5-68B90B7AA7E4}">
      <dsp:nvSpPr>
        <dsp:cNvPr id="0" name=""/>
        <dsp:cNvSpPr/>
      </dsp:nvSpPr>
      <dsp:spPr>
        <a:xfrm>
          <a:off x="0" y="3000388"/>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B09CB-8230-41C4-A9B4-515A2CA61053}">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12878F-5370-4CE9-9E28-F29908768DBB}">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Brief review of pending medical malpractice matters/examples of claims that become lawsuits. </a:t>
          </a:r>
        </a:p>
      </dsp:txBody>
      <dsp:txXfrm>
        <a:off x="692764" y="3000388"/>
        <a:ext cx="9822835" cy="599796"/>
      </dsp:txXfrm>
    </dsp:sp>
    <dsp:sp modelId="{56091842-6357-46DE-B9E1-A4DA3837EE9C}">
      <dsp:nvSpPr>
        <dsp:cNvPr id="0" name=""/>
        <dsp:cNvSpPr/>
      </dsp:nvSpPr>
      <dsp:spPr>
        <a:xfrm>
          <a:off x="0" y="3750134"/>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A040F-C565-45BF-8CA3-6296394BE489}">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9E00D5-0F33-4E04-9C75-48C29C1EA906}">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Questions/Discussion</a:t>
          </a:r>
        </a:p>
      </dsp:txBody>
      <dsp:txXfrm>
        <a:off x="692764" y="3750134"/>
        <a:ext cx="9822835" cy="59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71C72-DECC-4F28-9491-2EF977421AF0}">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447E4-13C0-44E0-8E8B-2AA44043B64E}">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08B0B-89FB-4166-9AFD-05947A617879}">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111250">
            <a:lnSpc>
              <a:spcPct val="90000"/>
            </a:lnSpc>
            <a:spcBef>
              <a:spcPct val="0"/>
            </a:spcBef>
            <a:spcAft>
              <a:spcPct val="35000"/>
            </a:spcAft>
            <a:buNone/>
          </a:pPr>
          <a:r>
            <a:rPr lang="en-US" sz="2500" kern="1200" dirty="0"/>
            <a:t>Claim – written or oral demand for compensation for injuries.  It may be directed to physician or hospital.</a:t>
          </a:r>
        </a:p>
      </dsp:txBody>
      <dsp:txXfrm>
        <a:off x="1509882" y="708097"/>
        <a:ext cx="9005717" cy="1307257"/>
      </dsp:txXfrm>
    </dsp:sp>
    <dsp:sp modelId="{9038F2BC-C468-4D48-9150-D7816A2951DC}">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A912D-8FC6-499C-B64A-FF04C0A74230}">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17CE7E-E455-4201-9D3C-F1135084D543}">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111250">
            <a:lnSpc>
              <a:spcPct val="90000"/>
            </a:lnSpc>
            <a:spcBef>
              <a:spcPct val="0"/>
            </a:spcBef>
            <a:spcAft>
              <a:spcPct val="35000"/>
            </a:spcAft>
            <a:buNone/>
          </a:pPr>
          <a:r>
            <a:rPr lang="en-US" sz="2500" kern="1200"/>
            <a:t>Service of a Summons &amp; Complaint (lawsuit) – formal legal filing within the court.</a:t>
          </a:r>
        </a:p>
      </dsp:txBody>
      <dsp:txXfrm>
        <a:off x="1509882" y="2342169"/>
        <a:ext cx="9005717" cy="1307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C48FC-5A54-4077-A675-B46128C27985}">
      <dsp:nvSpPr>
        <dsp:cNvPr id="0" name=""/>
        <dsp:cNvSpPr/>
      </dsp:nvSpPr>
      <dsp:spPr>
        <a:xfrm>
          <a:off x="0" y="0"/>
          <a:ext cx="8331708" cy="672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Upon receipt of a claim, suit or deposition notice:</a:t>
          </a:r>
        </a:p>
      </dsp:txBody>
      <dsp:txXfrm>
        <a:off x="19685" y="19685"/>
        <a:ext cx="7527842" cy="632713"/>
      </dsp:txXfrm>
    </dsp:sp>
    <dsp:sp modelId="{BEA0DD9A-6934-49B6-85FD-8496B56A9A99}">
      <dsp:nvSpPr>
        <dsp:cNvPr id="0" name=""/>
        <dsp:cNvSpPr/>
      </dsp:nvSpPr>
      <dsp:spPr>
        <a:xfrm>
          <a:off x="622173" y="765428"/>
          <a:ext cx="8331708" cy="672083"/>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Notification of Claims Management Office or Liability Insurer</a:t>
          </a:r>
        </a:p>
      </dsp:txBody>
      <dsp:txXfrm>
        <a:off x="641858" y="785113"/>
        <a:ext cx="7233310" cy="632713"/>
      </dsp:txXfrm>
    </dsp:sp>
    <dsp:sp modelId="{1E1A5F65-3638-4FE8-9344-A33407456976}">
      <dsp:nvSpPr>
        <dsp:cNvPr id="0" name=""/>
        <dsp:cNvSpPr/>
      </dsp:nvSpPr>
      <dsp:spPr>
        <a:xfrm>
          <a:off x="1244346" y="1530857"/>
          <a:ext cx="8331708" cy="672083"/>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Follow instructions of the claims staff</a:t>
          </a:r>
        </a:p>
      </dsp:txBody>
      <dsp:txXfrm>
        <a:off x="1264031" y="1550542"/>
        <a:ext cx="7233310" cy="632713"/>
      </dsp:txXfrm>
    </dsp:sp>
    <dsp:sp modelId="{2B280CA1-B639-46BA-8708-1A9C1A23FA9C}">
      <dsp:nvSpPr>
        <dsp:cNvPr id="0" name=""/>
        <dsp:cNvSpPr/>
      </dsp:nvSpPr>
      <dsp:spPr>
        <a:xfrm>
          <a:off x="1866518" y="2296286"/>
          <a:ext cx="8331708" cy="672083"/>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Limit discussions concerning event</a:t>
          </a:r>
        </a:p>
      </dsp:txBody>
      <dsp:txXfrm>
        <a:off x="1886203" y="2315971"/>
        <a:ext cx="7233310" cy="632713"/>
      </dsp:txXfrm>
    </dsp:sp>
    <dsp:sp modelId="{25C376FE-CCEA-42C1-9C87-BD9E224E3F1A}">
      <dsp:nvSpPr>
        <dsp:cNvPr id="0" name=""/>
        <dsp:cNvSpPr/>
      </dsp:nvSpPr>
      <dsp:spPr>
        <a:xfrm>
          <a:off x="2488692" y="3061715"/>
          <a:ext cx="8331708" cy="67208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Preserve medical records and other evidence	</a:t>
          </a:r>
        </a:p>
      </dsp:txBody>
      <dsp:txXfrm>
        <a:off x="2508377" y="3081400"/>
        <a:ext cx="7233310" cy="632713"/>
      </dsp:txXfrm>
    </dsp:sp>
    <dsp:sp modelId="{E056D279-651B-4597-91C3-BFBF7A94C055}">
      <dsp:nvSpPr>
        <dsp:cNvPr id="0" name=""/>
        <dsp:cNvSpPr/>
      </dsp:nvSpPr>
      <dsp:spPr>
        <a:xfrm>
          <a:off x="7894853" y="490994"/>
          <a:ext cx="436854" cy="43685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993145" y="490994"/>
        <a:ext cx="240270" cy="328733"/>
      </dsp:txXfrm>
    </dsp:sp>
    <dsp:sp modelId="{287C09C9-F0D8-48D8-A261-B4F53F94496D}">
      <dsp:nvSpPr>
        <dsp:cNvPr id="0" name=""/>
        <dsp:cNvSpPr/>
      </dsp:nvSpPr>
      <dsp:spPr>
        <a:xfrm>
          <a:off x="8517026" y="1256423"/>
          <a:ext cx="436854" cy="436854"/>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615318" y="1256423"/>
        <a:ext cx="240270" cy="328733"/>
      </dsp:txXfrm>
    </dsp:sp>
    <dsp:sp modelId="{44E76C06-2ADE-4279-B34C-601547CDECA5}">
      <dsp:nvSpPr>
        <dsp:cNvPr id="0" name=""/>
        <dsp:cNvSpPr/>
      </dsp:nvSpPr>
      <dsp:spPr>
        <a:xfrm>
          <a:off x="9139199" y="2010650"/>
          <a:ext cx="436854" cy="436854"/>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237491" y="2010650"/>
        <a:ext cx="240270" cy="328733"/>
      </dsp:txXfrm>
    </dsp:sp>
    <dsp:sp modelId="{995B6231-8FED-4872-905F-FD306AB5352F}">
      <dsp:nvSpPr>
        <dsp:cNvPr id="0" name=""/>
        <dsp:cNvSpPr/>
      </dsp:nvSpPr>
      <dsp:spPr>
        <a:xfrm>
          <a:off x="9761372" y="2783547"/>
          <a:ext cx="436854" cy="43685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859664" y="2783547"/>
        <a:ext cx="240270" cy="328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40B19-3FA6-430E-84C9-93569B4A700A}">
      <dsp:nvSpPr>
        <dsp:cNvPr id="0" name=""/>
        <dsp:cNvSpPr/>
      </dsp:nvSpPr>
      <dsp:spPr>
        <a:xfrm>
          <a:off x="262890" y="1414"/>
          <a:ext cx="3121818" cy="18730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Claims investigated by insurance claims staff</a:t>
          </a:r>
        </a:p>
      </dsp:txBody>
      <dsp:txXfrm>
        <a:off x="262890" y="1414"/>
        <a:ext cx="3121818" cy="1873091"/>
      </dsp:txXfrm>
    </dsp:sp>
    <dsp:sp modelId="{CC49F9D9-B361-416A-89A1-CFC0FD2C3C99}">
      <dsp:nvSpPr>
        <dsp:cNvPr id="0" name=""/>
        <dsp:cNvSpPr/>
      </dsp:nvSpPr>
      <dsp:spPr>
        <a:xfrm>
          <a:off x="3696890" y="1414"/>
          <a:ext cx="3121818" cy="18730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Retention of counsel to provide defense for defendant physician</a:t>
          </a:r>
        </a:p>
      </dsp:txBody>
      <dsp:txXfrm>
        <a:off x="3696890" y="1414"/>
        <a:ext cx="3121818" cy="1873091"/>
      </dsp:txXfrm>
    </dsp:sp>
    <dsp:sp modelId="{AA936808-EEC6-4BC9-8664-5F39C088E49A}">
      <dsp:nvSpPr>
        <dsp:cNvPr id="0" name=""/>
        <dsp:cNvSpPr/>
      </dsp:nvSpPr>
      <dsp:spPr>
        <a:xfrm>
          <a:off x="7130891" y="1414"/>
          <a:ext cx="3121818" cy="18730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Interviews of defendants and witnesses to care events</a:t>
          </a:r>
        </a:p>
      </dsp:txBody>
      <dsp:txXfrm>
        <a:off x="7130891" y="1414"/>
        <a:ext cx="3121818" cy="1873091"/>
      </dsp:txXfrm>
    </dsp:sp>
    <dsp:sp modelId="{DD2FBA89-6919-405C-BA99-57D097F49E41}">
      <dsp:nvSpPr>
        <dsp:cNvPr id="0" name=""/>
        <dsp:cNvSpPr/>
      </dsp:nvSpPr>
      <dsp:spPr>
        <a:xfrm>
          <a:off x="1979890" y="2186687"/>
          <a:ext cx="3121818" cy="18730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Development of defense strategies and retention of expert witnesses / Assess liability</a:t>
          </a:r>
        </a:p>
      </dsp:txBody>
      <dsp:txXfrm>
        <a:off x="1979890" y="2186687"/>
        <a:ext cx="3121818" cy="1873091"/>
      </dsp:txXfrm>
    </dsp:sp>
    <dsp:sp modelId="{D511C358-14A6-4715-B160-FF9678E520AE}">
      <dsp:nvSpPr>
        <dsp:cNvPr id="0" name=""/>
        <dsp:cNvSpPr/>
      </dsp:nvSpPr>
      <dsp:spPr>
        <a:xfrm>
          <a:off x="5413890" y="2186687"/>
          <a:ext cx="3121818" cy="18730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Management of financial aspects of claim including reserving, expense payments and settlement payment if necessary</a:t>
          </a:r>
        </a:p>
      </dsp:txBody>
      <dsp:txXfrm>
        <a:off x="5413890" y="2186687"/>
        <a:ext cx="3121818" cy="18730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3AF8F-DB42-49D0-897B-15E795C667DA}">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987C0-36F9-421D-89D3-1DCFF2295A1F}">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Answering of complaint within twenty days of service</a:t>
          </a:r>
        </a:p>
      </dsp:txBody>
      <dsp:txXfrm>
        <a:off x="0" y="675"/>
        <a:ext cx="6900512" cy="1106957"/>
      </dsp:txXfrm>
    </dsp:sp>
    <dsp:sp modelId="{538F32A8-A2CF-449C-B736-FB2B365CB296}">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310561-A2C5-4313-ABC8-CB436C06F9C8}">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Asserting the appropriate legal defenses</a:t>
          </a:r>
        </a:p>
      </dsp:txBody>
      <dsp:txXfrm>
        <a:off x="0" y="1107633"/>
        <a:ext cx="6900512" cy="1106957"/>
      </dsp:txXfrm>
    </dsp:sp>
    <dsp:sp modelId="{7225083F-7438-4100-90B8-9E8CF21CEB67}">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A96C6-A9BA-4B95-89FB-92430E4465BA}">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Requesting of the Medical Malpractice Tribunal</a:t>
          </a:r>
        </a:p>
      </dsp:txBody>
      <dsp:txXfrm>
        <a:off x="0" y="2214591"/>
        <a:ext cx="6900512" cy="1106957"/>
      </dsp:txXfrm>
    </dsp:sp>
    <dsp:sp modelId="{6A8EC0F2-3914-4F9E-BABC-91D3C64509D2}">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A77B9-17F6-45BC-B0F7-B9A676BA3646}">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Obtaining of pertinent records</a:t>
          </a:r>
        </a:p>
      </dsp:txBody>
      <dsp:txXfrm>
        <a:off x="0" y="3321549"/>
        <a:ext cx="6900512" cy="1106957"/>
      </dsp:txXfrm>
    </dsp:sp>
    <dsp:sp modelId="{E7C5C338-86F1-4A15-A4D7-63BBBBAF10C0}">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82AED-EACA-413A-9DA3-A2C607915E8C}">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Coordination of physician interviews with claim staff	</a:t>
          </a:r>
        </a:p>
      </dsp:txBody>
      <dsp:txXfrm>
        <a:off x="0" y="4428507"/>
        <a:ext cx="6900512" cy="11069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BAE19-4F4E-46EE-BC77-60D947B0204F}">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3737C-769B-449A-A8AC-7F8862A22616}">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C78EF6-839B-4517-A3A8-8B194586BFCE}">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u="sng" kern="1200"/>
            <a:t>Duty:</a:t>
          </a:r>
          <a:r>
            <a:rPr lang="en-US" sz="1600" b="1" kern="1200"/>
            <a:t>  </a:t>
          </a:r>
          <a:r>
            <a:rPr lang="en-US" sz="1600" kern="1200"/>
            <a:t>A doctor must exercise that same degree of skill and care as is exercised by the average qualified practitioner in their field, taking into account the advances in the profession</a:t>
          </a:r>
        </a:p>
      </dsp:txBody>
      <dsp:txXfrm>
        <a:off x="1948202" y="368029"/>
        <a:ext cx="3233964" cy="1371985"/>
      </dsp:txXfrm>
    </dsp:sp>
    <dsp:sp modelId="{85AE2CD9-E722-4C89-A56F-F617D2C5144D}">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8582D-D050-48AF-9401-B3AA49008782}">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C445AB-71F7-4F3D-8547-289B5CD157E7}">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u="sng" kern="1200"/>
            <a:t>Breach:</a:t>
          </a:r>
          <a:r>
            <a:rPr lang="en-US" sz="1600" b="1" kern="1200"/>
            <a:t>  </a:t>
          </a:r>
          <a:r>
            <a:rPr lang="en-US" sz="1600" kern="1200"/>
            <a:t>A deviation from the accepted “standard of care”</a:t>
          </a:r>
        </a:p>
      </dsp:txBody>
      <dsp:txXfrm>
        <a:off x="7411643" y="368029"/>
        <a:ext cx="3233964" cy="1371985"/>
      </dsp:txXfrm>
    </dsp:sp>
    <dsp:sp modelId="{00E2BB9A-6AB9-4CA9-9051-13796670EF45}">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22747-9B84-4F59-94BA-3753A5518D2A}">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23C424-656E-408E-A49B-5B8321A0D279}">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u="sng" kern="1200"/>
            <a:t>Causation:</a:t>
          </a:r>
          <a:r>
            <a:rPr lang="en-US" sz="1600" b="1" kern="1200"/>
            <a:t> </a:t>
          </a:r>
          <a:r>
            <a:rPr lang="en-US" sz="1600" kern="1200"/>
            <a:t>Even when a doctor breaches the above duty owed to a patient, no liability exists unless the plaintiff can establish a causal connection between the doctor’s breach and the patient’s injury </a:t>
          </a:r>
        </a:p>
      </dsp:txBody>
      <dsp:txXfrm>
        <a:off x="1948202" y="2452790"/>
        <a:ext cx="3233964" cy="1371985"/>
      </dsp:txXfrm>
    </dsp:sp>
    <dsp:sp modelId="{C13A20B0-AC73-4A65-998B-3B6DBD2B618B}">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E58A2D-0A28-42F1-9044-DA5350F562FF}">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EF599D-AD66-47C3-A0DC-CB9177C23532}">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u="sng" kern="1200"/>
            <a:t>Damages:</a:t>
          </a:r>
          <a:r>
            <a:rPr lang="en-US" sz="1600" kern="1200"/>
            <a:t>  Physical and/or emotional “harm” </a:t>
          </a:r>
        </a:p>
      </dsp:txBody>
      <dsp:txXfrm>
        <a:off x="7411643" y="2452790"/>
        <a:ext cx="3233964" cy="13719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08D4B-C59C-4D4E-AF60-B57C76551E94}">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95245EB0-9F72-4AD8-A182-08BBDEA64F00}">
      <dsp:nvSpPr>
        <dsp:cNvPr id="0" name=""/>
        <dsp:cNvSpPr/>
      </dsp:nvSpPr>
      <dsp:spPr>
        <a:xfrm>
          <a:off x="105624" y="1502"/>
          <a:ext cx="2511156" cy="15066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1066800">
            <a:lnSpc>
              <a:spcPct val="90000"/>
            </a:lnSpc>
            <a:spcBef>
              <a:spcPct val="0"/>
            </a:spcBef>
            <a:spcAft>
              <a:spcPct val="35000"/>
            </a:spcAft>
            <a:buNone/>
          </a:pPr>
          <a:r>
            <a:rPr lang="en-US" sz="2400" b="1" u="sng" kern="1200"/>
            <a:t>The Claim Life Cycle</a:t>
          </a:r>
          <a:endParaRPr lang="en-US" sz="2400" kern="1200"/>
        </a:p>
      </dsp:txBody>
      <dsp:txXfrm>
        <a:off x="105624" y="1502"/>
        <a:ext cx="2511156" cy="1506693"/>
      </dsp:txXfrm>
    </dsp:sp>
    <dsp:sp modelId="{A8E19C53-C1B9-4C14-B824-06B65867E0AD}">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B6D59E99-71A0-4B4F-9F4F-625619719C64}">
      <dsp:nvSpPr>
        <dsp:cNvPr id="0" name=""/>
        <dsp:cNvSpPr/>
      </dsp:nvSpPr>
      <dsp:spPr>
        <a:xfrm>
          <a:off x="3194346" y="1502"/>
          <a:ext cx="2511156" cy="1506693"/>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1066800">
            <a:lnSpc>
              <a:spcPct val="90000"/>
            </a:lnSpc>
            <a:spcBef>
              <a:spcPct val="0"/>
            </a:spcBef>
            <a:spcAft>
              <a:spcPct val="35000"/>
            </a:spcAft>
            <a:buNone/>
          </a:pPr>
          <a:r>
            <a:rPr lang="en-US" sz="2400" kern="1200"/>
            <a:t>The Decision:  Settlement vs. Defense</a:t>
          </a:r>
        </a:p>
      </dsp:txBody>
      <dsp:txXfrm>
        <a:off x="3194346" y="1502"/>
        <a:ext cx="2511156" cy="1506693"/>
      </dsp:txXfrm>
    </dsp:sp>
    <dsp:sp modelId="{BA34145C-4B9D-4C84-8FEE-96D4349CCC5E}">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C278DF42-7831-4574-AE35-120FBEB93647}">
      <dsp:nvSpPr>
        <dsp:cNvPr id="0" name=""/>
        <dsp:cNvSpPr/>
      </dsp:nvSpPr>
      <dsp:spPr>
        <a:xfrm>
          <a:off x="105624" y="2085762"/>
          <a:ext cx="2511156" cy="150669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1066800">
            <a:lnSpc>
              <a:spcPct val="90000"/>
            </a:lnSpc>
            <a:spcBef>
              <a:spcPct val="0"/>
            </a:spcBef>
            <a:spcAft>
              <a:spcPct val="35000"/>
            </a:spcAft>
            <a:buNone/>
          </a:pPr>
          <a:r>
            <a:rPr lang="en-US" sz="2400" kern="1200"/>
            <a:t>Review of Expert analysis of case</a:t>
          </a:r>
        </a:p>
      </dsp:txBody>
      <dsp:txXfrm>
        <a:off x="105624" y="2085762"/>
        <a:ext cx="2511156" cy="1506693"/>
      </dsp:txXfrm>
    </dsp:sp>
    <dsp:sp modelId="{035445C4-3C8F-41C5-84C6-1C408A838455}">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F36226A4-BD33-4222-9B2C-82E3FC9BE875}">
      <dsp:nvSpPr>
        <dsp:cNvPr id="0" name=""/>
        <dsp:cNvSpPr/>
      </dsp:nvSpPr>
      <dsp:spPr>
        <a:xfrm>
          <a:off x="3194346" y="2085762"/>
          <a:ext cx="2511156" cy="1506693"/>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1066800">
            <a:lnSpc>
              <a:spcPct val="90000"/>
            </a:lnSpc>
            <a:spcBef>
              <a:spcPct val="0"/>
            </a:spcBef>
            <a:spcAft>
              <a:spcPct val="35000"/>
            </a:spcAft>
            <a:buNone/>
          </a:pPr>
          <a:r>
            <a:rPr lang="en-US" sz="2400" kern="1200"/>
            <a:t>Defendant and Defense Attorney input</a:t>
          </a:r>
        </a:p>
      </dsp:txBody>
      <dsp:txXfrm>
        <a:off x="3194346" y="2085762"/>
        <a:ext cx="2511156" cy="1506693"/>
      </dsp:txXfrm>
    </dsp:sp>
    <dsp:sp modelId="{754C38A6-4BB6-4E57-A3A5-50267F9B33D8}">
      <dsp:nvSpPr>
        <dsp:cNvPr id="0" name=""/>
        <dsp:cNvSpPr/>
      </dsp:nvSpPr>
      <dsp:spPr>
        <a:xfrm>
          <a:off x="105624" y="4170022"/>
          <a:ext cx="2511156" cy="150669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1066800">
            <a:lnSpc>
              <a:spcPct val="90000"/>
            </a:lnSpc>
            <a:spcBef>
              <a:spcPct val="0"/>
            </a:spcBef>
            <a:spcAft>
              <a:spcPct val="35000"/>
            </a:spcAft>
            <a:buNone/>
          </a:pPr>
          <a:r>
            <a:rPr lang="en-US" sz="2400" kern="1200"/>
            <a:t>Analysis of prevailing climate in jurisdiction	</a:t>
          </a:r>
        </a:p>
      </dsp:txBody>
      <dsp:txXfrm>
        <a:off x="105624" y="4170022"/>
        <a:ext cx="2511156" cy="15066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2BFF-6EFA-4CE8-B0A9-03CA415CF5D1}">
      <dsp:nvSpPr>
        <dsp:cNvPr id="0" name=""/>
        <dsp:cNvSpPr/>
      </dsp:nvSpPr>
      <dsp:spPr>
        <a:xfrm>
          <a:off x="1352549" y="801146"/>
          <a:ext cx="1082040"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1692B-6EC2-44EA-A3F7-D06C9FC15206}">
      <dsp:nvSpPr>
        <dsp:cNvPr id="0" name=""/>
        <dsp:cNvSpPr/>
      </dsp:nvSpPr>
      <dsp:spPr>
        <a:xfrm>
          <a:off x="2499512" y="710291"/>
          <a:ext cx="124434" cy="233672"/>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C1C3C1-28D1-4D73-B48C-9103CE5C6F21}">
      <dsp:nvSpPr>
        <dsp:cNvPr id="0" name=""/>
        <dsp:cNvSpPr/>
      </dsp:nvSpPr>
      <dsp:spPr>
        <a:xfrm>
          <a:off x="650853" y="234741"/>
          <a:ext cx="1132882" cy="113288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1</a:t>
          </a:r>
        </a:p>
      </dsp:txBody>
      <dsp:txXfrm>
        <a:off x="816760" y="400648"/>
        <a:ext cx="801068" cy="801068"/>
      </dsp:txXfrm>
    </dsp:sp>
    <dsp:sp modelId="{B238C2CD-5175-498E-9AFC-58385FFA27A6}">
      <dsp:nvSpPr>
        <dsp:cNvPr id="0" name=""/>
        <dsp:cNvSpPr/>
      </dsp:nvSpPr>
      <dsp:spPr>
        <a:xfrm>
          <a:off x="0" y="1533189"/>
          <a:ext cx="2434590"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43" tIns="165100" rIns="192043" bIns="165100" numCol="1" spcCol="1270" anchor="t" anchorCtr="0">
          <a:noAutofit/>
        </a:bodyPr>
        <a:lstStyle/>
        <a:p>
          <a:pPr marL="0" lvl="0" indent="0" algn="l" defTabSz="488950">
            <a:lnSpc>
              <a:spcPct val="90000"/>
            </a:lnSpc>
            <a:spcBef>
              <a:spcPct val="0"/>
            </a:spcBef>
            <a:spcAft>
              <a:spcPct val="35000"/>
            </a:spcAft>
            <a:buNone/>
          </a:pPr>
          <a:r>
            <a:rPr lang="en-US" sz="1100" b="1" u="sng" kern="1200"/>
            <a:t>If Settlement Occurs, Impact on Defendant Physician</a:t>
          </a:r>
          <a:endParaRPr lang="en-US" sz="1100" kern="1200"/>
        </a:p>
      </dsp:txBody>
      <dsp:txXfrm>
        <a:off x="0" y="1926309"/>
        <a:ext cx="2434590" cy="1572480"/>
      </dsp:txXfrm>
    </dsp:sp>
    <dsp:sp modelId="{915C31BC-693D-4559-9AB8-0647C7732173}">
      <dsp:nvSpPr>
        <dsp:cNvPr id="0" name=""/>
        <dsp:cNvSpPr/>
      </dsp:nvSpPr>
      <dsp:spPr>
        <a:xfrm>
          <a:off x="2705099" y="801263"/>
          <a:ext cx="2434590"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17C04-565A-4F8C-99F8-D92A4647409B}">
      <dsp:nvSpPr>
        <dsp:cNvPr id="0" name=""/>
        <dsp:cNvSpPr/>
      </dsp:nvSpPr>
      <dsp:spPr>
        <a:xfrm>
          <a:off x="5204612" y="710389"/>
          <a:ext cx="124434" cy="233768"/>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0AF15E-FD07-45E6-AC82-8BB2952F20AD}">
      <dsp:nvSpPr>
        <dsp:cNvPr id="0" name=""/>
        <dsp:cNvSpPr/>
      </dsp:nvSpPr>
      <dsp:spPr>
        <a:xfrm>
          <a:off x="3355953" y="234858"/>
          <a:ext cx="1132882" cy="113288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2</a:t>
          </a:r>
        </a:p>
      </dsp:txBody>
      <dsp:txXfrm>
        <a:off x="3521860" y="400765"/>
        <a:ext cx="801068" cy="801068"/>
      </dsp:txXfrm>
    </dsp:sp>
    <dsp:sp modelId="{8458F75D-58A2-41F7-B0E6-7194C56BBDE9}">
      <dsp:nvSpPr>
        <dsp:cNvPr id="0" name=""/>
        <dsp:cNvSpPr/>
      </dsp:nvSpPr>
      <dsp:spPr>
        <a:xfrm>
          <a:off x="2705099" y="1533457"/>
          <a:ext cx="2434590"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43" tIns="165100" rIns="192043" bIns="165100" numCol="1" spcCol="1270" anchor="t" anchorCtr="0">
          <a:noAutofit/>
        </a:bodyPr>
        <a:lstStyle/>
        <a:p>
          <a:pPr marL="0" lvl="0" indent="0" algn="l" defTabSz="488950">
            <a:lnSpc>
              <a:spcPct val="90000"/>
            </a:lnSpc>
            <a:spcBef>
              <a:spcPct val="0"/>
            </a:spcBef>
            <a:spcAft>
              <a:spcPct val="35000"/>
            </a:spcAft>
            <a:buNone/>
          </a:pPr>
          <a:r>
            <a:rPr lang="en-US" sz="1100" kern="1200"/>
            <a:t>Reporting of settlement to NPDB and BORM</a:t>
          </a:r>
        </a:p>
      </dsp:txBody>
      <dsp:txXfrm>
        <a:off x="2705099" y="1926577"/>
        <a:ext cx="2434590" cy="1572480"/>
      </dsp:txXfrm>
    </dsp:sp>
    <dsp:sp modelId="{C249A30A-7C15-4920-BF0B-B056E083CFF2}">
      <dsp:nvSpPr>
        <dsp:cNvPr id="0" name=""/>
        <dsp:cNvSpPr/>
      </dsp:nvSpPr>
      <dsp:spPr>
        <a:xfrm>
          <a:off x="5410200" y="801263"/>
          <a:ext cx="2434590"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F3CA84-2614-45C4-A0EB-E8B206B4914D}">
      <dsp:nvSpPr>
        <dsp:cNvPr id="0" name=""/>
        <dsp:cNvSpPr/>
      </dsp:nvSpPr>
      <dsp:spPr>
        <a:xfrm>
          <a:off x="7909712" y="710389"/>
          <a:ext cx="124434" cy="233768"/>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2E312-FCE5-4B4D-B7BA-4F8C88628BE3}">
      <dsp:nvSpPr>
        <dsp:cNvPr id="0" name=""/>
        <dsp:cNvSpPr/>
      </dsp:nvSpPr>
      <dsp:spPr>
        <a:xfrm>
          <a:off x="6061053" y="234858"/>
          <a:ext cx="1132882" cy="113288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3</a:t>
          </a:r>
        </a:p>
      </dsp:txBody>
      <dsp:txXfrm>
        <a:off x="6226960" y="400765"/>
        <a:ext cx="801068" cy="801068"/>
      </dsp:txXfrm>
    </dsp:sp>
    <dsp:sp modelId="{3F35A9DC-A4B3-4EA2-A630-5C61C5D058FB}">
      <dsp:nvSpPr>
        <dsp:cNvPr id="0" name=""/>
        <dsp:cNvSpPr/>
      </dsp:nvSpPr>
      <dsp:spPr>
        <a:xfrm>
          <a:off x="5410200" y="1533457"/>
          <a:ext cx="2434590"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43" tIns="165100" rIns="192043" bIns="165100" numCol="1" spcCol="1270" anchor="t" anchorCtr="0">
          <a:noAutofit/>
        </a:bodyPr>
        <a:lstStyle/>
        <a:p>
          <a:pPr marL="0" lvl="0" indent="0" algn="l" defTabSz="488950">
            <a:lnSpc>
              <a:spcPct val="90000"/>
            </a:lnSpc>
            <a:spcBef>
              <a:spcPct val="0"/>
            </a:spcBef>
            <a:spcAft>
              <a:spcPct val="35000"/>
            </a:spcAft>
            <a:buNone/>
          </a:pPr>
          <a:r>
            <a:rPr lang="en-US" sz="1100" kern="1200"/>
            <a:t>Reporting to credentialing agencies</a:t>
          </a:r>
        </a:p>
      </dsp:txBody>
      <dsp:txXfrm>
        <a:off x="5410200" y="1926577"/>
        <a:ext cx="2434590" cy="1572480"/>
      </dsp:txXfrm>
    </dsp:sp>
    <dsp:sp modelId="{EECF5F5A-4220-4E33-A6F4-3C3E02C5AA5D}">
      <dsp:nvSpPr>
        <dsp:cNvPr id="0" name=""/>
        <dsp:cNvSpPr/>
      </dsp:nvSpPr>
      <dsp:spPr>
        <a:xfrm>
          <a:off x="8115300" y="801263"/>
          <a:ext cx="1217295"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6A822-7D8F-4238-A593-AED717FB3FAD}">
      <dsp:nvSpPr>
        <dsp:cNvPr id="0" name=""/>
        <dsp:cNvSpPr/>
      </dsp:nvSpPr>
      <dsp:spPr>
        <a:xfrm>
          <a:off x="8766153" y="234858"/>
          <a:ext cx="1132882" cy="113288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4</a:t>
          </a:r>
        </a:p>
      </dsp:txBody>
      <dsp:txXfrm>
        <a:off x="8932060" y="400765"/>
        <a:ext cx="801068" cy="801068"/>
      </dsp:txXfrm>
    </dsp:sp>
    <dsp:sp modelId="{62AB8825-474C-4BCC-8B7A-49EB9C251E07}">
      <dsp:nvSpPr>
        <dsp:cNvPr id="0" name=""/>
        <dsp:cNvSpPr/>
      </dsp:nvSpPr>
      <dsp:spPr>
        <a:xfrm>
          <a:off x="8115300" y="1533457"/>
          <a:ext cx="2434590"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43" tIns="165100" rIns="192043" bIns="165100" numCol="1" spcCol="1270" anchor="t" anchorCtr="0">
          <a:noAutofit/>
        </a:bodyPr>
        <a:lstStyle/>
        <a:p>
          <a:pPr marL="0" lvl="0" indent="0" algn="l" defTabSz="488950">
            <a:lnSpc>
              <a:spcPct val="90000"/>
            </a:lnSpc>
            <a:spcBef>
              <a:spcPct val="0"/>
            </a:spcBef>
            <a:spcAft>
              <a:spcPct val="35000"/>
            </a:spcAft>
            <a:buNone/>
          </a:pPr>
          <a:r>
            <a:rPr lang="en-US" sz="1100" kern="1200"/>
            <a:t>Physician Profile on BORM website	</a:t>
          </a:r>
        </a:p>
      </dsp:txBody>
      <dsp:txXfrm>
        <a:off x="8115300" y="1926577"/>
        <a:ext cx="2434590" cy="15724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5D5-66D2-1E1C-4D88-77FED2AAA5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F7CD2-59A9-85F5-C7D1-73EF8373E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80E7A1-16EF-D1AA-7B4F-893343FF664B}"/>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5" name="Footer Placeholder 4">
            <a:extLst>
              <a:ext uri="{FF2B5EF4-FFF2-40B4-BE49-F238E27FC236}">
                <a16:creationId xmlns:a16="http://schemas.microsoft.com/office/drawing/2014/main" id="{7E2C28AB-2CB1-176F-C13D-E349EDF21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9A3A7-1F88-79F7-F5F9-88549AD395F4}"/>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154641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C41F-FA2E-84BD-D59E-CAA3BB1927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255E8-BAC5-84D0-DB5F-0240D4CC93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FE672-5D99-EB3C-181D-6B2E4C55DE48}"/>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5" name="Footer Placeholder 4">
            <a:extLst>
              <a:ext uri="{FF2B5EF4-FFF2-40B4-BE49-F238E27FC236}">
                <a16:creationId xmlns:a16="http://schemas.microsoft.com/office/drawing/2014/main" id="{999E97C0-AE8D-5465-AA32-E52BC8B1E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DCFC6-96C7-53B9-7512-C70D5CFA4621}"/>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258055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4189BC-0BDE-B017-6F07-3B38813660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0B0ABC-5E63-4C0F-0277-CADB8FEEBA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645B3-1213-3D6E-FA10-176EBD71D9B3}"/>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5" name="Footer Placeholder 4">
            <a:extLst>
              <a:ext uri="{FF2B5EF4-FFF2-40B4-BE49-F238E27FC236}">
                <a16:creationId xmlns:a16="http://schemas.microsoft.com/office/drawing/2014/main" id="{4BA2527A-0F03-BD4C-2D4C-6BBA0404E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50683-CDF7-86B9-D9B5-C5DE48626B19}"/>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389124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9512" y="5418668"/>
            <a:ext cx="4252594" cy="885602"/>
          </a:xfrm>
          <a:prstGeom prst="rect">
            <a:avLst/>
          </a:prstGeom>
        </p:spPr>
      </p:pic>
      <p:pic>
        <p:nvPicPr>
          <p:cNvPr id="14" name="Picture 13"/>
          <p:cNvPicPr>
            <a:picLocks noChangeAspect="1"/>
          </p:cNvPicPr>
          <p:nvPr userDrawn="1"/>
        </p:nvPicPr>
        <p:blipFill rotWithShape="1">
          <a:blip r:embed="rId3">
            <a:alphaModFix amt="15000"/>
            <a:extLst>
              <a:ext uri="{28A0092B-C50C-407E-A947-70E740481C1C}">
                <a14:useLocalDpi xmlns:a14="http://schemas.microsoft.com/office/drawing/2010/main" val="0"/>
              </a:ext>
            </a:extLst>
          </a:blip>
          <a:srcRect t="25902" r="6302" b="9758"/>
          <a:stretch/>
        </p:blipFill>
        <p:spPr>
          <a:xfrm>
            <a:off x="4975693" y="-8468"/>
            <a:ext cx="7216307" cy="6866468"/>
          </a:xfrm>
          <a:prstGeom prst="rect">
            <a:avLst/>
          </a:prstGeom>
        </p:spPr>
      </p:pic>
      <p:sp>
        <p:nvSpPr>
          <p:cNvPr id="15" name="Title 4"/>
          <p:cNvSpPr>
            <a:spLocks noGrp="1"/>
          </p:cNvSpPr>
          <p:nvPr>
            <p:ph type="title"/>
          </p:nvPr>
        </p:nvSpPr>
        <p:spPr>
          <a:xfrm>
            <a:off x="838200" y="2610286"/>
            <a:ext cx="10515600" cy="1116203"/>
          </a:xfrm>
        </p:spPr>
        <p:txBody>
          <a:bodyPr/>
          <a:lstStyle>
            <a:lvl1pPr>
              <a:defRPr>
                <a:solidFill>
                  <a:srgbClr val="002776"/>
                </a:solidFill>
              </a:defRPr>
            </a:lvl1pPr>
          </a:lstStyle>
          <a:p>
            <a:r>
              <a:rPr lang="en-US"/>
              <a:t>Click to edit Master title style</a:t>
            </a:r>
            <a:endParaRPr lang="en-US" dirty="0"/>
          </a:p>
        </p:txBody>
      </p:sp>
      <p:sp>
        <p:nvSpPr>
          <p:cNvPr id="16" name="Text Placeholder 2"/>
          <p:cNvSpPr>
            <a:spLocks noGrp="1"/>
          </p:cNvSpPr>
          <p:nvPr>
            <p:ph type="body" idx="1"/>
          </p:nvPr>
        </p:nvSpPr>
        <p:spPr>
          <a:xfrm>
            <a:off x="838200" y="3792057"/>
            <a:ext cx="1051560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752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7085-7C9C-EC8B-2CEB-B23D76F6F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6FC1E-5659-6051-5A07-2F6BF93596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6248A-18E4-C3ED-D42C-4D66A94AD9CE}"/>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5" name="Footer Placeholder 4">
            <a:extLst>
              <a:ext uri="{FF2B5EF4-FFF2-40B4-BE49-F238E27FC236}">
                <a16:creationId xmlns:a16="http://schemas.microsoft.com/office/drawing/2014/main" id="{2633957B-97F6-B42B-63CD-3B59710AF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4114E-908C-F9AF-9CEF-240038253139}"/>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138179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62ED-9F2C-8752-CD88-9BD1C077A0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172A2-564F-E1D6-56FB-D45432407C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19C9FC-5D5C-394B-5E06-39BEA91F532A}"/>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5" name="Footer Placeholder 4">
            <a:extLst>
              <a:ext uri="{FF2B5EF4-FFF2-40B4-BE49-F238E27FC236}">
                <a16:creationId xmlns:a16="http://schemas.microsoft.com/office/drawing/2014/main" id="{60831A8D-A72D-B92F-F9EB-B35D5BE4F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5CBAD-B3B7-FA3E-F1A1-CADE20D031F0}"/>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423364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8B92-B5FD-EC30-F651-9F13597964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14078-6400-FB51-FEB9-84CB53EF29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21D4C4-8DE6-564D-B764-C07A7F761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98C49C-D89D-51AB-3217-969A538C0ACB}"/>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6" name="Footer Placeholder 5">
            <a:extLst>
              <a:ext uri="{FF2B5EF4-FFF2-40B4-BE49-F238E27FC236}">
                <a16:creationId xmlns:a16="http://schemas.microsoft.com/office/drawing/2014/main" id="{122907C0-8BBA-6911-C68C-8AA20A2B99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D6161-7C88-B481-B964-509D1B70404E}"/>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176440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0F0C-0B10-371A-C635-EC389EC94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C8D909-45B1-C7AA-6F25-62FD30C08F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62E394-9E89-7567-1B53-75C6874E34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F37D4-05B7-52BE-2F7F-0DD1B0F842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11A4E8-11FF-5CF8-8375-E696AAF0A5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247D2-911D-C690-EC6C-41BD014A0927}"/>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8" name="Footer Placeholder 7">
            <a:extLst>
              <a:ext uri="{FF2B5EF4-FFF2-40B4-BE49-F238E27FC236}">
                <a16:creationId xmlns:a16="http://schemas.microsoft.com/office/drawing/2014/main" id="{F1122754-A49E-8675-57E6-739A694BE7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106E5C-8B4E-C6B7-1718-E1E1A21A9F94}"/>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367076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80BF-C7CC-C936-AEB9-FEB6EC66C8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178852-B755-42B1-09A1-9EE934A4E79D}"/>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4" name="Footer Placeholder 3">
            <a:extLst>
              <a:ext uri="{FF2B5EF4-FFF2-40B4-BE49-F238E27FC236}">
                <a16:creationId xmlns:a16="http://schemas.microsoft.com/office/drawing/2014/main" id="{F752763F-2022-8AED-6601-D975B8B77D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4B67CA-DADE-B588-0635-7E348B3D6727}"/>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16422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B0145-B788-308C-0765-2E7227003F64}"/>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3" name="Footer Placeholder 2">
            <a:extLst>
              <a:ext uri="{FF2B5EF4-FFF2-40B4-BE49-F238E27FC236}">
                <a16:creationId xmlns:a16="http://schemas.microsoft.com/office/drawing/2014/main" id="{5301767C-EA19-111F-2F60-82782358E1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71A05-6B44-8E5D-40A0-B5D3CA2288BC}"/>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346103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0154-2B51-309F-1BAC-69E2B8D6B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775612-3F9F-4065-0E0D-46257276E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D4833-D0F6-F3E0-D79F-F70FCE5BD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5EE30-C1FE-24A5-75A9-E8D376949081}"/>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6" name="Footer Placeholder 5">
            <a:extLst>
              <a:ext uri="{FF2B5EF4-FFF2-40B4-BE49-F238E27FC236}">
                <a16:creationId xmlns:a16="http://schemas.microsoft.com/office/drawing/2014/main" id="{821A287F-D494-C687-CC5A-0B26B10F24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64873-2543-039C-CD3B-F07514E71BDB}"/>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52241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8F97-5BE8-BA8D-B018-18EDDFF60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24F99-E9D7-C719-B43E-0E75DE221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449BBB-A2D1-06A5-EFC0-D6AA48619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DD256-BAE6-9DB9-508B-79C112FDCBB6}"/>
              </a:ext>
            </a:extLst>
          </p:cNvPr>
          <p:cNvSpPr>
            <a:spLocks noGrp="1"/>
          </p:cNvSpPr>
          <p:nvPr>
            <p:ph type="dt" sz="half" idx="10"/>
          </p:nvPr>
        </p:nvSpPr>
        <p:spPr/>
        <p:txBody>
          <a:bodyPr/>
          <a:lstStyle/>
          <a:p>
            <a:fld id="{E5363DB6-44BB-4270-A4EC-78DE8A5B174F}" type="datetimeFigureOut">
              <a:rPr lang="en-US" smtClean="0"/>
              <a:t>5/1/2025</a:t>
            </a:fld>
            <a:endParaRPr lang="en-US"/>
          </a:p>
        </p:txBody>
      </p:sp>
      <p:sp>
        <p:nvSpPr>
          <p:cNvPr id="6" name="Footer Placeholder 5">
            <a:extLst>
              <a:ext uri="{FF2B5EF4-FFF2-40B4-BE49-F238E27FC236}">
                <a16:creationId xmlns:a16="http://schemas.microsoft.com/office/drawing/2014/main" id="{4E509988-F61B-A83E-FDCB-D69014744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FF87C-40EE-7181-9D0D-786CCC48337D}"/>
              </a:ext>
            </a:extLst>
          </p:cNvPr>
          <p:cNvSpPr>
            <a:spLocks noGrp="1"/>
          </p:cNvSpPr>
          <p:nvPr>
            <p:ph type="sldNum" sz="quarter" idx="12"/>
          </p:nvPr>
        </p:nvSpPr>
        <p:spPr/>
        <p:txBody>
          <a:bodyPr/>
          <a:lstStyle/>
          <a:p>
            <a:fld id="{804D8AA3-65BC-407F-839D-405D25DC4EB2}" type="slidenum">
              <a:rPr lang="en-US" smtClean="0"/>
              <a:t>‹#›</a:t>
            </a:fld>
            <a:endParaRPr lang="en-US"/>
          </a:p>
        </p:txBody>
      </p:sp>
    </p:spTree>
    <p:extLst>
      <p:ext uri="{BB962C8B-B14F-4D97-AF65-F5344CB8AC3E}">
        <p14:creationId xmlns:p14="http://schemas.microsoft.com/office/powerpoint/2010/main" val="130687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D2D93-5AD9-5DD2-BFF3-C80B2E63E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0AD236-D141-C3EE-2405-EDB57A830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89F98-34D9-8D5E-69A6-00BD1A37F0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63DB6-44BB-4270-A4EC-78DE8A5B174F}" type="datetimeFigureOut">
              <a:rPr lang="en-US" smtClean="0"/>
              <a:t>5/1/2025</a:t>
            </a:fld>
            <a:endParaRPr lang="en-US"/>
          </a:p>
        </p:txBody>
      </p:sp>
      <p:sp>
        <p:nvSpPr>
          <p:cNvPr id="5" name="Footer Placeholder 4">
            <a:extLst>
              <a:ext uri="{FF2B5EF4-FFF2-40B4-BE49-F238E27FC236}">
                <a16:creationId xmlns:a16="http://schemas.microsoft.com/office/drawing/2014/main" id="{1707D132-DF85-70BE-C47E-C1AA0DEFA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8DD358-3519-FC30-B43B-9A6118E0D3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D8AA3-65BC-407F-839D-405D25DC4EB2}" type="slidenum">
              <a:rPr lang="en-US" smtClean="0"/>
              <a:t>‹#›</a:t>
            </a:fld>
            <a:endParaRPr lang="en-US"/>
          </a:p>
        </p:txBody>
      </p:sp>
    </p:spTree>
    <p:extLst>
      <p:ext uri="{BB962C8B-B14F-4D97-AF65-F5344CB8AC3E}">
        <p14:creationId xmlns:p14="http://schemas.microsoft.com/office/powerpoint/2010/main" val="1471069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vert="horz" lIns="91440" tIns="45720" rIns="91440" bIns="45720" rtlCol="0" anchor="b">
            <a:normAutofit/>
          </a:bodyPr>
          <a:lstStyle/>
          <a:p>
            <a:r>
              <a:rPr lang="en-US" sz="2400" b="1" dirty="0">
                <a:solidFill>
                  <a:schemeClr val="tx1"/>
                </a:solidFill>
              </a:rPr>
              <a:t>Medical Malpractice Pitfalls: </a:t>
            </a:r>
            <a:br>
              <a:rPr lang="en-US" sz="2400" b="1" dirty="0">
                <a:solidFill>
                  <a:schemeClr val="tx1"/>
                </a:solidFill>
              </a:rPr>
            </a:br>
            <a:br>
              <a:rPr lang="en-US" sz="2400" b="1" dirty="0">
                <a:solidFill>
                  <a:schemeClr val="tx1"/>
                </a:solidFill>
              </a:rPr>
            </a:br>
            <a:r>
              <a:rPr lang="en-US" sz="2400" b="1" dirty="0">
                <a:solidFill>
                  <a:schemeClr val="tx1"/>
                </a:solidFill>
              </a:rPr>
              <a:t>Review of the Litigation Process in Medical Malpractice Cases and Discussion of Where Issues Often Arise</a:t>
            </a:r>
          </a:p>
        </p:txBody>
      </p:sp>
      <p:pic>
        <p:nvPicPr>
          <p:cNvPr id="5" name="Picture 4" descr="Different coloured organisers">
            <a:extLst>
              <a:ext uri="{FF2B5EF4-FFF2-40B4-BE49-F238E27FC236}">
                <a16:creationId xmlns:a16="http://schemas.microsoft.com/office/drawing/2014/main" id="{79824FDF-1CDB-4199-8806-80A1EF44008F}"/>
              </a:ext>
            </a:extLst>
          </p:cNvPr>
          <p:cNvPicPr>
            <a:picLocks noChangeAspect="1"/>
          </p:cNvPicPr>
          <p:nvPr/>
        </p:nvPicPr>
        <p:blipFill rotWithShape="1">
          <a:blip r:embed="rId2"/>
          <a:srcRect l="29868" r="2904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97762" y="2706624"/>
            <a:ext cx="6251110" cy="3483864"/>
          </a:xfrm>
        </p:spPr>
        <p:txBody>
          <a:bodyPr vert="horz" lIns="91440" tIns="45720" rIns="91440" bIns="45720" rtlCol="0">
            <a:normAutofit/>
          </a:bodyPr>
          <a:lstStyle/>
          <a:p>
            <a:pPr>
              <a:spcBef>
                <a:spcPts val="0"/>
              </a:spcBef>
              <a:spcAft>
                <a:spcPts val="600"/>
              </a:spcAft>
            </a:pPr>
            <a:endParaRPr lang="en-US" sz="2200" b="1" dirty="0">
              <a:solidFill>
                <a:schemeClr val="tx1"/>
              </a:solidFill>
            </a:endParaRPr>
          </a:p>
          <a:p>
            <a:pPr>
              <a:spcBef>
                <a:spcPts val="0"/>
              </a:spcBef>
              <a:spcAft>
                <a:spcPts val="600"/>
              </a:spcAft>
            </a:pPr>
            <a:endParaRPr lang="en-US" sz="2200" dirty="0">
              <a:solidFill>
                <a:schemeClr val="tx1"/>
              </a:solidFill>
            </a:endParaRPr>
          </a:p>
          <a:p>
            <a:pPr>
              <a:spcBef>
                <a:spcPts val="0"/>
              </a:spcBef>
              <a:spcAft>
                <a:spcPts val="600"/>
              </a:spcAft>
            </a:pPr>
            <a:endParaRPr lang="en-US" sz="2200" b="1" dirty="0">
              <a:solidFill>
                <a:schemeClr val="tx1"/>
              </a:solidFill>
            </a:endParaRPr>
          </a:p>
          <a:p>
            <a:pPr>
              <a:spcBef>
                <a:spcPts val="0"/>
              </a:spcBef>
              <a:spcAft>
                <a:spcPts val="600"/>
              </a:spcAft>
            </a:pPr>
            <a:endParaRPr lang="en-US" sz="2200" dirty="0">
              <a:solidFill>
                <a:schemeClr val="tx1"/>
              </a:solidFill>
            </a:endParaRPr>
          </a:p>
          <a:p>
            <a:pPr>
              <a:spcBef>
                <a:spcPts val="0"/>
              </a:spcBef>
              <a:spcAft>
                <a:spcPts val="600"/>
              </a:spcAft>
            </a:pPr>
            <a:endParaRPr lang="en-US" sz="2200" b="1" dirty="0">
              <a:solidFill>
                <a:schemeClr val="tx1"/>
              </a:solidFill>
            </a:endParaRPr>
          </a:p>
          <a:p>
            <a:pPr>
              <a:spcBef>
                <a:spcPts val="0"/>
              </a:spcBef>
              <a:spcAft>
                <a:spcPts val="600"/>
              </a:spcAft>
            </a:pPr>
            <a:r>
              <a:rPr lang="en-US" sz="2200" b="1" dirty="0">
                <a:solidFill>
                  <a:schemeClr val="tx1"/>
                </a:solidFill>
              </a:rPr>
              <a:t>Presented By:	</a:t>
            </a:r>
            <a:r>
              <a:rPr lang="en-US" sz="2200" dirty="0">
                <a:solidFill>
                  <a:schemeClr val="tx1"/>
                </a:solidFill>
              </a:rPr>
              <a:t>  </a:t>
            </a:r>
            <a:r>
              <a:rPr lang="en-US" sz="1800" dirty="0">
                <a:solidFill>
                  <a:schemeClr val="tx1"/>
                </a:solidFill>
              </a:rPr>
              <a:t>Joanne Gulliford Hoban, Esq.</a:t>
            </a:r>
          </a:p>
          <a:p>
            <a:pPr>
              <a:spcBef>
                <a:spcPts val="0"/>
              </a:spcBef>
              <a:spcAft>
                <a:spcPts val="600"/>
              </a:spcAft>
            </a:pPr>
            <a:r>
              <a:rPr lang="en-US" sz="2200" dirty="0">
                <a:solidFill>
                  <a:schemeClr val="tx1"/>
                </a:solidFill>
              </a:rPr>
              <a:t>			</a:t>
            </a:r>
            <a:endParaRPr lang="en-US" sz="2200" b="1" dirty="0">
              <a:solidFill>
                <a:schemeClr val="tx1"/>
              </a:solidFill>
            </a:endParaRPr>
          </a:p>
        </p:txBody>
      </p:sp>
    </p:spTree>
    <p:extLst>
      <p:ext uri="{BB962C8B-B14F-4D97-AF65-F5344CB8AC3E}">
        <p14:creationId xmlns:p14="http://schemas.microsoft.com/office/powerpoint/2010/main" val="397009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6" name="Rectangle 22535">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1B415698-9CB9-0CB7-7DB0-25F8E98041E1}"/>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Theories of Liability	</a:t>
            </a:r>
          </a:p>
        </p:txBody>
      </p:sp>
      <p:sp>
        <p:nvSpPr>
          <p:cNvPr id="22538" name="Freeform: Shape 22537">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1" name="Rectangle 3">
            <a:extLst>
              <a:ext uri="{FF2B5EF4-FFF2-40B4-BE49-F238E27FC236}">
                <a16:creationId xmlns:a16="http://schemas.microsoft.com/office/drawing/2014/main" id="{1BE0A68C-2081-F790-C8B3-65A552612D9E}"/>
              </a:ext>
            </a:extLst>
          </p:cNvPr>
          <p:cNvSpPr>
            <a:spLocks noGrp="1" noChangeArrowheads="1"/>
          </p:cNvSpPr>
          <p:nvPr>
            <p:ph idx="1"/>
          </p:nvPr>
        </p:nvSpPr>
        <p:spPr>
          <a:xfrm>
            <a:off x="838200" y="1825625"/>
            <a:ext cx="5558489" cy="4351338"/>
          </a:xfrm>
        </p:spPr>
        <p:txBody>
          <a:bodyPr>
            <a:normAutofit/>
          </a:bodyPr>
          <a:lstStyle/>
          <a:p>
            <a:pPr eaLnBrk="1" hangingPunct="1"/>
            <a:r>
              <a:rPr lang="en-US" altLang="en-US" b="1" u="sng"/>
              <a:t>Unfortunate Medical Results</a:t>
            </a:r>
            <a:endParaRPr lang="en-US" altLang="en-US" b="1"/>
          </a:p>
          <a:p>
            <a:pPr eaLnBrk="1" hangingPunct="1"/>
            <a:endParaRPr lang="en-US" altLang="en-US" b="1"/>
          </a:p>
          <a:p>
            <a:pPr eaLnBrk="1" hangingPunct="1">
              <a:buFont typeface="Wingdings" panose="05000000000000000000" pitchFamily="2" charset="2"/>
              <a:buNone/>
            </a:pPr>
            <a:r>
              <a:rPr lang="en-US" altLang="en-US"/>
              <a:t>	The fact that a bad result ensues from medical (or dental) treatment is </a:t>
            </a:r>
            <a:r>
              <a:rPr lang="en-US" altLang="en-US" u="sng"/>
              <a:t>not</a:t>
            </a:r>
            <a:r>
              <a:rPr lang="en-US" altLang="en-US"/>
              <a:t> evidence of negligence on the part of the doctor (or dentist) </a:t>
            </a:r>
          </a:p>
        </p:txBody>
      </p:sp>
      <p:sp>
        <p:nvSpPr>
          <p:cNvPr id="22540" name="Oval 22539">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2" name="Block Arc 22541">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44" name="Freeform: Shape 22543">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2546" name="Straight Connector 22545">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548" name="Freeform: Shape 22547">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550" name="Arc 22549">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552" name="Freeform: Shape 22551">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2" name="Oval 2356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B8C8C8F2-7392-403B-B3A5-A9987E8D87D9}"/>
              </a:ext>
            </a:extLst>
          </p:cNvPr>
          <p:cNvSpPr>
            <a:spLocks noGrp="1" noChangeArrowheads="1"/>
          </p:cNvSpPr>
          <p:nvPr>
            <p:ph type="title"/>
          </p:nvPr>
        </p:nvSpPr>
        <p:spPr>
          <a:xfrm>
            <a:off x="1389278" y="1233241"/>
            <a:ext cx="3240506" cy="4064628"/>
          </a:xfrm>
        </p:spPr>
        <p:txBody>
          <a:bodyPr>
            <a:normAutofit/>
          </a:bodyPr>
          <a:lstStyle/>
          <a:p>
            <a:pPr eaLnBrk="1" hangingPunct="1"/>
            <a:r>
              <a:rPr lang="en-US" altLang="en-US">
                <a:solidFill>
                  <a:srgbClr val="FFFFFF"/>
                </a:solidFill>
              </a:rPr>
              <a:t>Theories of Liability</a:t>
            </a:r>
          </a:p>
        </p:txBody>
      </p:sp>
      <p:sp>
        <p:nvSpPr>
          <p:cNvPr id="23564" name="Freeform: Shape 2356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66" name="Freeform: Shape 2356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3568" name="Freeform: Shape 2356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55" name="Rectangle 3">
            <a:extLst>
              <a:ext uri="{FF2B5EF4-FFF2-40B4-BE49-F238E27FC236}">
                <a16:creationId xmlns:a16="http://schemas.microsoft.com/office/drawing/2014/main" id="{5A29DE0F-03DB-CBDD-2283-812B835BFC9C}"/>
              </a:ext>
            </a:extLst>
          </p:cNvPr>
          <p:cNvSpPr>
            <a:spLocks noGrp="1" noChangeArrowheads="1"/>
          </p:cNvSpPr>
          <p:nvPr>
            <p:ph idx="1"/>
          </p:nvPr>
        </p:nvSpPr>
        <p:spPr>
          <a:xfrm>
            <a:off x="6096000" y="820880"/>
            <a:ext cx="5257799" cy="4889350"/>
          </a:xfrm>
        </p:spPr>
        <p:txBody>
          <a:bodyPr anchor="t">
            <a:normAutofit/>
          </a:bodyPr>
          <a:lstStyle/>
          <a:p>
            <a:pPr eaLnBrk="1" hangingPunct="1">
              <a:buSzPct val="120000"/>
              <a:buFont typeface="Wingdings" panose="05000000000000000000" pitchFamily="2" charset="2"/>
              <a:buChar char="§"/>
            </a:pPr>
            <a:r>
              <a:rPr lang="en-US" altLang="en-US" b="1" u="sng"/>
              <a:t>Informed Consent</a:t>
            </a:r>
          </a:p>
          <a:p>
            <a:pPr eaLnBrk="1" hangingPunct="1"/>
            <a:endParaRPr lang="en-US" altLang="en-US"/>
          </a:p>
          <a:p>
            <a:pPr eaLnBrk="1" hangingPunct="1">
              <a:buFont typeface="Wingdings" panose="05000000000000000000" pitchFamily="2" charset="2"/>
              <a:buNone/>
            </a:pPr>
            <a:r>
              <a:rPr lang="en-US" altLang="en-US"/>
              <a:t>	A doctor’s failure “to disclose in a reasonable manner all significant medical information that the doctor possesses or reasonably should possess, that is material to an intelligent decision by the patient whether to undergo a proposed procedure” </a:t>
            </a:r>
          </a:p>
        </p:txBody>
      </p:sp>
      <p:sp>
        <p:nvSpPr>
          <p:cNvPr id="23570" name="Freeform: Shape 2356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572" name="Freeform: Shape 2357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574" name="Freeform: Shape 2357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Freeform: Shape 26633">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6626" name="Rectangle 2">
            <a:extLst>
              <a:ext uri="{FF2B5EF4-FFF2-40B4-BE49-F238E27FC236}">
                <a16:creationId xmlns:a16="http://schemas.microsoft.com/office/drawing/2014/main" id="{036A7C8F-3A48-65B6-2184-3A59665D048E}"/>
              </a:ext>
            </a:extLst>
          </p:cNvPr>
          <p:cNvSpPr>
            <a:spLocks noGrp="1" noChangeArrowheads="1"/>
          </p:cNvSpPr>
          <p:nvPr>
            <p:ph type="title"/>
          </p:nvPr>
        </p:nvSpPr>
        <p:spPr>
          <a:xfrm>
            <a:off x="838200" y="401221"/>
            <a:ext cx="10515600" cy="1348065"/>
          </a:xfrm>
        </p:spPr>
        <p:txBody>
          <a:bodyPr>
            <a:normAutofit/>
          </a:bodyPr>
          <a:lstStyle/>
          <a:p>
            <a:pPr eaLnBrk="1" hangingPunct="1"/>
            <a:r>
              <a:rPr lang="en-US" altLang="en-US" sz="5400">
                <a:solidFill>
                  <a:srgbClr val="FFFFFF"/>
                </a:solidFill>
              </a:rPr>
              <a:t>Theories of Liability	</a:t>
            </a:r>
          </a:p>
        </p:txBody>
      </p:sp>
      <p:sp>
        <p:nvSpPr>
          <p:cNvPr id="26627" name="Rectangle 3">
            <a:extLst>
              <a:ext uri="{FF2B5EF4-FFF2-40B4-BE49-F238E27FC236}">
                <a16:creationId xmlns:a16="http://schemas.microsoft.com/office/drawing/2014/main" id="{95A51323-6D92-73C9-2649-0364AB938B0B}"/>
              </a:ext>
            </a:extLst>
          </p:cNvPr>
          <p:cNvSpPr>
            <a:spLocks noGrp="1" noChangeArrowheads="1"/>
          </p:cNvSpPr>
          <p:nvPr>
            <p:ph idx="1"/>
          </p:nvPr>
        </p:nvSpPr>
        <p:spPr>
          <a:xfrm>
            <a:off x="838200" y="2586789"/>
            <a:ext cx="10515600" cy="3590174"/>
          </a:xfrm>
        </p:spPr>
        <p:txBody>
          <a:bodyPr>
            <a:normAutofit/>
          </a:bodyPr>
          <a:lstStyle/>
          <a:p>
            <a:pPr eaLnBrk="1" hangingPunct="1">
              <a:buSzPct val="120000"/>
              <a:buFont typeface="Wingdings" panose="05000000000000000000" pitchFamily="2" charset="2"/>
              <a:buChar char="§"/>
            </a:pPr>
            <a:r>
              <a:rPr lang="en-US" altLang="en-US" sz="2200" b="1" u="sng"/>
              <a:t>Wrongful Death</a:t>
            </a:r>
          </a:p>
          <a:p>
            <a:pPr eaLnBrk="1" hangingPunct="1">
              <a:buFont typeface="Wingdings" panose="05000000000000000000" pitchFamily="2" charset="2"/>
              <a:buNone/>
            </a:pPr>
            <a:endParaRPr lang="en-US" altLang="en-US" sz="2200" b="1" u="sng"/>
          </a:p>
          <a:p>
            <a:pPr eaLnBrk="1" hangingPunct="1">
              <a:buFont typeface="Wingdings" panose="05000000000000000000" pitchFamily="2" charset="2"/>
              <a:buNone/>
            </a:pPr>
            <a:r>
              <a:rPr lang="en-US" altLang="en-US" sz="2200"/>
              <a:t>	Massachusetts allows claims for wrongful death, in an action of tort by the executor of the administer of the deceased to recover against a tortfeasor who caused the decedents death by their negligence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6" name="Right Triangle 2970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8" name="Rectangle 2970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8CA5C668-0A40-6E66-0E9E-BEEB6CEA93FA}"/>
              </a:ext>
            </a:extLst>
          </p:cNvPr>
          <p:cNvSpPr>
            <a:spLocks noGrp="1" noChangeArrowheads="1"/>
          </p:cNvSpPr>
          <p:nvPr>
            <p:ph type="title"/>
          </p:nvPr>
        </p:nvSpPr>
        <p:spPr>
          <a:xfrm>
            <a:off x="1075767" y="1188637"/>
            <a:ext cx="2988234" cy="4480726"/>
          </a:xfrm>
        </p:spPr>
        <p:txBody>
          <a:bodyPr>
            <a:normAutofit/>
          </a:bodyPr>
          <a:lstStyle/>
          <a:p>
            <a:pPr algn="r" eaLnBrk="1" hangingPunct="1"/>
            <a:r>
              <a:rPr lang="en-US" altLang="en-US" sz="6600"/>
              <a:t>The Legal Process	</a:t>
            </a:r>
          </a:p>
        </p:txBody>
      </p:sp>
      <p:cxnSp>
        <p:nvCxnSpPr>
          <p:cNvPr id="29710" name="Straight Connector 2970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699" name="Rectangle 3">
            <a:extLst>
              <a:ext uri="{FF2B5EF4-FFF2-40B4-BE49-F238E27FC236}">
                <a16:creationId xmlns:a16="http://schemas.microsoft.com/office/drawing/2014/main" id="{3E03FD59-C2AD-2376-1802-58AD83645A3C}"/>
              </a:ext>
            </a:extLst>
          </p:cNvPr>
          <p:cNvSpPr>
            <a:spLocks noGrp="1" noChangeArrowheads="1"/>
          </p:cNvSpPr>
          <p:nvPr>
            <p:ph idx="1"/>
          </p:nvPr>
        </p:nvSpPr>
        <p:spPr>
          <a:xfrm>
            <a:off x="5255260" y="1648870"/>
            <a:ext cx="4702848" cy="3560260"/>
          </a:xfrm>
        </p:spPr>
        <p:txBody>
          <a:bodyPr anchor="ctr">
            <a:normAutofit/>
          </a:bodyPr>
          <a:lstStyle/>
          <a:p>
            <a:pPr eaLnBrk="1" hangingPunct="1">
              <a:buFont typeface="Wingdings" panose="05000000000000000000" pitchFamily="2" charset="2"/>
              <a:buNone/>
            </a:pPr>
            <a:r>
              <a:rPr lang="en-US" altLang="en-US" sz="1900" b="1" u="sng"/>
              <a:t>Discovery</a:t>
            </a:r>
          </a:p>
          <a:p>
            <a:pPr eaLnBrk="1" hangingPunct="1">
              <a:buFont typeface="Wingdings" panose="05000000000000000000" pitchFamily="2" charset="2"/>
              <a:buNone/>
            </a:pPr>
            <a:endParaRPr lang="en-US" altLang="en-US" sz="1900" b="1" u="sng"/>
          </a:p>
          <a:p>
            <a:pPr eaLnBrk="1" hangingPunct="1">
              <a:buSzPct val="120000"/>
              <a:buFont typeface="Wingdings" panose="05000000000000000000" pitchFamily="2" charset="2"/>
              <a:buChar char="§"/>
            </a:pPr>
            <a:r>
              <a:rPr lang="en-US" altLang="en-US" sz="1900"/>
              <a:t>Interrogatories – Written questions answered under oath by defendant</a:t>
            </a:r>
          </a:p>
          <a:p>
            <a:pPr eaLnBrk="1" hangingPunct="1">
              <a:buSzPct val="120000"/>
              <a:buFont typeface="Wingdings" panose="05000000000000000000" pitchFamily="2" charset="2"/>
              <a:buChar char="§"/>
            </a:pPr>
            <a:endParaRPr lang="en-US" altLang="en-US" sz="1900"/>
          </a:p>
          <a:p>
            <a:pPr eaLnBrk="1" hangingPunct="1">
              <a:buSzPct val="120000"/>
              <a:buFont typeface="Wingdings" panose="05000000000000000000" pitchFamily="2" charset="2"/>
              <a:buChar char="§"/>
            </a:pPr>
            <a:r>
              <a:rPr lang="en-US" altLang="en-US" sz="1900"/>
              <a:t>Request for production of documents	</a:t>
            </a:r>
          </a:p>
          <a:p>
            <a:pPr eaLnBrk="1" hangingPunct="1">
              <a:buSzPct val="120000"/>
              <a:buFont typeface="Wingdings" panose="05000000000000000000" pitchFamily="2" charset="2"/>
              <a:buChar char="§"/>
            </a:pPr>
            <a:endParaRPr lang="en-US" altLang="en-US" sz="1900"/>
          </a:p>
          <a:p>
            <a:pPr eaLnBrk="1" hangingPunct="1">
              <a:buSzPct val="120000"/>
              <a:buFont typeface="Wingdings" panose="05000000000000000000" pitchFamily="2" charset="2"/>
              <a:buChar char="§"/>
            </a:pPr>
            <a:r>
              <a:rPr lang="en-US" altLang="en-US" sz="1900"/>
              <a:t>Deposition – Oral testimony of the defendant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0" name="Oval 3072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a:extLst>
              <a:ext uri="{FF2B5EF4-FFF2-40B4-BE49-F238E27FC236}">
                <a16:creationId xmlns:a16="http://schemas.microsoft.com/office/drawing/2014/main" id="{0C9CB8E3-D5B2-0B22-E378-6592939A63E8}"/>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The Legal Process	</a:t>
            </a:r>
          </a:p>
        </p:txBody>
      </p:sp>
      <p:sp>
        <p:nvSpPr>
          <p:cNvPr id="30732" name="Arc 3073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734" name="Oval 3073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723" name="Rectangle 3">
            <a:extLst>
              <a:ext uri="{FF2B5EF4-FFF2-40B4-BE49-F238E27FC236}">
                <a16:creationId xmlns:a16="http://schemas.microsoft.com/office/drawing/2014/main" id="{916B5E56-3D38-AB24-4538-C2DFF3E04A0D}"/>
              </a:ext>
            </a:extLst>
          </p:cNvPr>
          <p:cNvSpPr>
            <a:spLocks noGrp="1" noChangeArrowheads="1"/>
          </p:cNvSpPr>
          <p:nvPr>
            <p:ph idx="1"/>
          </p:nvPr>
        </p:nvSpPr>
        <p:spPr>
          <a:xfrm>
            <a:off x="5370153" y="1526033"/>
            <a:ext cx="5536397" cy="3935281"/>
          </a:xfrm>
        </p:spPr>
        <p:txBody>
          <a:bodyPr>
            <a:normAutofit/>
          </a:bodyPr>
          <a:lstStyle/>
          <a:p>
            <a:pPr eaLnBrk="1" hangingPunct="1">
              <a:buSzPct val="120000"/>
              <a:buFont typeface="Wingdings" panose="05000000000000000000" pitchFamily="2" charset="2"/>
              <a:buChar char="§"/>
            </a:pPr>
            <a:r>
              <a:rPr lang="en-US" altLang="en-US" sz="2400" b="1" u="sng"/>
              <a:t>Expert Testimony</a:t>
            </a:r>
          </a:p>
          <a:p>
            <a:pPr eaLnBrk="1" hangingPunct="1">
              <a:buFont typeface="Wingdings" panose="05000000000000000000" pitchFamily="2" charset="2"/>
              <a:buNone/>
            </a:pPr>
            <a:endParaRPr lang="en-US" altLang="en-US" sz="2400" b="1" u="sng"/>
          </a:p>
          <a:p>
            <a:pPr eaLnBrk="1" hangingPunct="1">
              <a:buFont typeface="Wingdings" panose="05000000000000000000" pitchFamily="2" charset="2"/>
              <a:buNone/>
            </a:pPr>
            <a:r>
              <a:rPr lang="en-US" altLang="en-US" sz="2400"/>
              <a:t>	In the usual medical malpractice case, the plaintiff has the burden of proving by a fair preponderance of the evidence that; (1) the defendant was in some way negligent, by either an act or omission; and (2) that such negligence of the defendant was a proximate cause of the plaintiff’s injury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3" name="Rectangle 31752">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5" name="Freeform: Shape 31754">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46" name="Rectangle 2">
            <a:extLst>
              <a:ext uri="{FF2B5EF4-FFF2-40B4-BE49-F238E27FC236}">
                <a16:creationId xmlns:a16="http://schemas.microsoft.com/office/drawing/2014/main" id="{0D10BD26-5B50-57EC-D618-4D4853D9BA7F}"/>
              </a:ext>
            </a:extLst>
          </p:cNvPr>
          <p:cNvSpPr>
            <a:spLocks noGrp="1" noChangeArrowheads="1"/>
          </p:cNvSpPr>
          <p:nvPr>
            <p:ph type="title"/>
          </p:nvPr>
        </p:nvSpPr>
        <p:spPr>
          <a:xfrm>
            <a:off x="838200" y="673770"/>
            <a:ext cx="3220329" cy="2027227"/>
          </a:xfrm>
        </p:spPr>
        <p:txBody>
          <a:bodyPr anchor="t">
            <a:normAutofit/>
          </a:bodyPr>
          <a:lstStyle/>
          <a:p>
            <a:pPr eaLnBrk="1" hangingPunct="1"/>
            <a:r>
              <a:rPr lang="en-US" altLang="en-US" sz="5400">
                <a:solidFill>
                  <a:srgbClr val="FFFFFF"/>
                </a:solidFill>
              </a:rPr>
              <a:t>The Claim Process</a:t>
            </a:r>
          </a:p>
        </p:txBody>
      </p:sp>
      <p:graphicFrame>
        <p:nvGraphicFramePr>
          <p:cNvPr id="31749" name="Rectangle 3">
            <a:extLst>
              <a:ext uri="{FF2B5EF4-FFF2-40B4-BE49-F238E27FC236}">
                <a16:creationId xmlns:a16="http://schemas.microsoft.com/office/drawing/2014/main" id="{04846186-6BCF-08F5-AC6A-7D3733EE4EC2}"/>
              </a:ext>
            </a:extLst>
          </p:cNvPr>
          <p:cNvGraphicFramePr>
            <a:graphicFrameLocks noGrp="1"/>
          </p:cNvGraphicFramePr>
          <p:nvPr>
            <p:ph idx="1"/>
            <p:extLst>
              <p:ext uri="{D42A27DB-BD31-4B8C-83A1-F6EECF244321}">
                <p14:modId xmlns:p14="http://schemas.microsoft.com/office/powerpoint/2010/main" val="96061505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7" name="Rectangle 3277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2779" name="Group 32778">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32780" name="Rectangle 32779">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81" name="Rectangle 32780">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2783" name="Freeform: Shape 32782">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2785" name="Rectangle 3278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770" name="Rectangle 2">
            <a:extLst>
              <a:ext uri="{FF2B5EF4-FFF2-40B4-BE49-F238E27FC236}">
                <a16:creationId xmlns:a16="http://schemas.microsoft.com/office/drawing/2014/main" id="{4F6BA992-AC3D-BF7B-B6A4-464DD2C9F276}"/>
              </a:ext>
            </a:extLst>
          </p:cNvPr>
          <p:cNvSpPr>
            <a:spLocks noGrp="1" noChangeArrowheads="1"/>
          </p:cNvSpPr>
          <p:nvPr>
            <p:ph type="title"/>
          </p:nvPr>
        </p:nvSpPr>
        <p:spPr>
          <a:xfrm>
            <a:off x="1143000" y="990599"/>
            <a:ext cx="9906000" cy="685800"/>
          </a:xfrm>
        </p:spPr>
        <p:txBody>
          <a:bodyPr anchor="t">
            <a:normAutofit/>
          </a:bodyPr>
          <a:lstStyle/>
          <a:p>
            <a:pPr eaLnBrk="1" hangingPunct="1"/>
            <a:r>
              <a:rPr lang="en-US" altLang="en-US" sz="4000"/>
              <a:t>The Claim Process</a:t>
            </a:r>
          </a:p>
        </p:txBody>
      </p:sp>
      <p:graphicFrame>
        <p:nvGraphicFramePr>
          <p:cNvPr id="32773" name="Rectangle 3">
            <a:extLst>
              <a:ext uri="{FF2B5EF4-FFF2-40B4-BE49-F238E27FC236}">
                <a16:creationId xmlns:a16="http://schemas.microsoft.com/office/drawing/2014/main" id="{27F5C92F-D16A-003E-F49E-A5518187FFD1}"/>
              </a:ext>
            </a:extLst>
          </p:cNvPr>
          <p:cNvGraphicFramePr>
            <a:graphicFrameLocks noGrp="1"/>
          </p:cNvGraphicFramePr>
          <p:nvPr>
            <p:ph idx="1"/>
            <p:extLst>
              <p:ext uri="{D42A27DB-BD31-4B8C-83A1-F6EECF244321}">
                <p14:modId xmlns:p14="http://schemas.microsoft.com/office/powerpoint/2010/main" val="2635240862"/>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2" name="Rectangle 3687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4" name="Oval 3687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0D70B1D3-A576-B716-DA13-313D2CE1835C}"/>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 </a:t>
            </a:r>
          </a:p>
        </p:txBody>
      </p:sp>
      <p:sp>
        <p:nvSpPr>
          <p:cNvPr id="36876" name="Arc 3687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878" name="Oval 3687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867" name="Rectangle 3">
            <a:extLst>
              <a:ext uri="{FF2B5EF4-FFF2-40B4-BE49-F238E27FC236}">
                <a16:creationId xmlns:a16="http://schemas.microsoft.com/office/drawing/2014/main" id="{9EC7DBA5-4301-12D4-0F32-D2C60DBCCD8F}"/>
              </a:ext>
            </a:extLst>
          </p:cNvPr>
          <p:cNvSpPr>
            <a:spLocks noGrp="1" noChangeArrowheads="1"/>
          </p:cNvSpPr>
          <p:nvPr>
            <p:ph idx="1"/>
          </p:nvPr>
        </p:nvSpPr>
        <p:spPr>
          <a:xfrm>
            <a:off x="5370153" y="1526033"/>
            <a:ext cx="5536397" cy="3935281"/>
          </a:xfrm>
        </p:spPr>
        <p:txBody>
          <a:bodyPr>
            <a:normAutofit/>
          </a:bodyPr>
          <a:lstStyle/>
          <a:p>
            <a:pPr eaLnBrk="1" hangingPunct="1">
              <a:buFont typeface="Wingdings" panose="05000000000000000000" pitchFamily="2" charset="2"/>
              <a:buNone/>
            </a:pPr>
            <a:r>
              <a:rPr lang="en-US" altLang="en-US" dirty="0"/>
              <a:t>INFORMED CONSENT:</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Concepts, Practical</a:t>
            </a:r>
          </a:p>
          <a:p>
            <a:pPr eaLnBrk="1" hangingPunct="1">
              <a:buFont typeface="Wingdings" panose="05000000000000000000" pitchFamily="2" charset="2"/>
              <a:buNone/>
            </a:pPr>
            <a:r>
              <a:rPr lang="en-US" altLang="en-US" dirty="0"/>
              <a:t>Applications and</a:t>
            </a:r>
          </a:p>
          <a:p>
            <a:pPr eaLnBrk="1" hangingPunct="1">
              <a:buFont typeface="Wingdings" panose="05000000000000000000" pitchFamily="2" charset="2"/>
              <a:buNone/>
            </a:pPr>
            <a:r>
              <a:rPr lang="en-US" altLang="en-US" dirty="0"/>
              <a:t>Recommendations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6" name="Oval 2458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E47BBCF9-37F0-FBFB-FAB4-8498CFF2B8D1}"/>
              </a:ext>
            </a:extLst>
          </p:cNvPr>
          <p:cNvSpPr>
            <a:spLocks noGrp="1" noChangeArrowheads="1"/>
          </p:cNvSpPr>
          <p:nvPr>
            <p:ph type="title"/>
          </p:nvPr>
        </p:nvSpPr>
        <p:spPr>
          <a:xfrm>
            <a:off x="1245072" y="1289765"/>
            <a:ext cx="3651101" cy="4270963"/>
          </a:xfrm>
        </p:spPr>
        <p:txBody>
          <a:bodyPr anchor="ctr">
            <a:normAutofit/>
          </a:bodyPr>
          <a:lstStyle/>
          <a:p>
            <a:pPr algn="ctr" eaLnBrk="1" hangingPunct="1"/>
            <a:r>
              <a:rPr lang="en-US" altLang="en-US" sz="5600">
                <a:solidFill>
                  <a:srgbClr val="FFFFFF"/>
                </a:solidFill>
              </a:rPr>
              <a:t>Informed Consent</a:t>
            </a:r>
          </a:p>
        </p:txBody>
      </p:sp>
      <p:sp>
        <p:nvSpPr>
          <p:cNvPr id="2458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459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4579" name="Rectangle 3">
            <a:extLst>
              <a:ext uri="{FF2B5EF4-FFF2-40B4-BE49-F238E27FC236}">
                <a16:creationId xmlns:a16="http://schemas.microsoft.com/office/drawing/2014/main" id="{8B62D810-70EB-03B0-4177-56824AE4661E}"/>
              </a:ext>
            </a:extLst>
          </p:cNvPr>
          <p:cNvSpPr>
            <a:spLocks noGrp="1" noChangeArrowheads="1"/>
          </p:cNvSpPr>
          <p:nvPr>
            <p:ph idx="1"/>
          </p:nvPr>
        </p:nvSpPr>
        <p:spPr>
          <a:xfrm>
            <a:off x="6297233" y="518400"/>
            <a:ext cx="4771607" cy="5837949"/>
          </a:xfrm>
        </p:spPr>
        <p:txBody>
          <a:bodyPr anchor="ctr">
            <a:normAutofit/>
          </a:bodyPr>
          <a:lstStyle/>
          <a:p>
            <a:pPr eaLnBrk="1" hangingPunct="1">
              <a:buFont typeface="Wingdings" panose="05000000000000000000" pitchFamily="2" charset="2"/>
              <a:buNone/>
            </a:pPr>
            <a:r>
              <a:rPr lang="en-US" altLang="en-US" sz="2000">
                <a:solidFill>
                  <a:schemeClr val="tx1">
                    <a:alpha val="80000"/>
                  </a:schemeClr>
                </a:solidFill>
              </a:rPr>
              <a:t>	</a:t>
            </a:r>
          </a:p>
          <a:p>
            <a:pPr eaLnBrk="1" hangingPunct="1">
              <a:buFont typeface="Wingdings" panose="05000000000000000000" pitchFamily="2" charset="2"/>
              <a:buNone/>
            </a:pPr>
            <a:r>
              <a:rPr lang="en-US" altLang="en-US" sz="2000">
                <a:solidFill>
                  <a:schemeClr val="tx1">
                    <a:alpha val="80000"/>
                  </a:schemeClr>
                </a:solidFill>
              </a:rPr>
              <a:t>	More than 50% of claims against </a:t>
            </a:r>
            <a:r>
              <a:rPr lang="en-US" altLang="en-US" sz="2000" u="sng">
                <a:solidFill>
                  <a:schemeClr val="tx1">
                    <a:alpha val="80000"/>
                  </a:schemeClr>
                </a:solidFill>
              </a:rPr>
              <a:t>all</a:t>
            </a:r>
            <a:r>
              <a:rPr lang="en-US" altLang="en-US" sz="2000">
                <a:solidFill>
                  <a:schemeClr val="tx1">
                    <a:alpha val="80000"/>
                  </a:schemeClr>
                </a:solidFill>
              </a:rPr>
              <a:t> physicians and 85% of claims against surgeons include a claim of lack of informed consent</a:t>
            </a:r>
          </a:p>
        </p:txBody>
      </p:sp>
      <p:sp>
        <p:nvSpPr>
          <p:cNvPr id="2459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4594" name="Straight Connector 2459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2" name="Rectangle 389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2">
            <a:extLst>
              <a:ext uri="{FF2B5EF4-FFF2-40B4-BE49-F238E27FC236}">
                <a16:creationId xmlns:a16="http://schemas.microsoft.com/office/drawing/2014/main" id="{4F79EEB9-DBDA-7AC3-6169-5AA06B9C9498}"/>
              </a:ext>
            </a:extLst>
          </p:cNvPr>
          <p:cNvSpPr>
            <a:spLocks noGrp="1" noChangeArrowheads="1"/>
          </p:cNvSpPr>
          <p:nvPr>
            <p:ph type="title"/>
          </p:nvPr>
        </p:nvSpPr>
        <p:spPr>
          <a:xfrm>
            <a:off x="630936" y="640080"/>
            <a:ext cx="4818888" cy="1266685"/>
          </a:xfrm>
        </p:spPr>
        <p:txBody>
          <a:bodyPr anchor="b">
            <a:normAutofit/>
          </a:bodyPr>
          <a:lstStyle/>
          <a:p>
            <a:pPr eaLnBrk="1" hangingPunct="1"/>
            <a:r>
              <a:rPr lang="en-US" altLang="en-US" dirty="0"/>
              <a:t>Informed Consent </a:t>
            </a:r>
          </a:p>
        </p:txBody>
      </p:sp>
      <p:sp>
        <p:nvSpPr>
          <p:cNvPr id="3892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5" name="Rectangle 3">
            <a:extLst>
              <a:ext uri="{FF2B5EF4-FFF2-40B4-BE49-F238E27FC236}">
                <a16:creationId xmlns:a16="http://schemas.microsoft.com/office/drawing/2014/main" id="{7FB62DF2-9F6A-D339-4656-05D89FF07ADA}"/>
              </a:ext>
            </a:extLst>
          </p:cNvPr>
          <p:cNvSpPr>
            <a:spLocks noGrp="1" noChangeArrowheads="1"/>
          </p:cNvSpPr>
          <p:nvPr>
            <p:ph idx="1"/>
          </p:nvPr>
        </p:nvSpPr>
        <p:spPr>
          <a:xfrm>
            <a:off x="630936" y="2660904"/>
            <a:ext cx="4818888" cy="3547872"/>
          </a:xfrm>
        </p:spPr>
        <p:txBody>
          <a:bodyPr anchor="t">
            <a:normAutofit lnSpcReduction="10000"/>
          </a:bodyPr>
          <a:lstStyle/>
          <a:p>
            <a:pPr marL="0" indent="0">
              <a:buNone/>
            </a:pPr>
            <a:r>
              <a:rPr lang="en-US" altLang="en-US" sz="1600" dirty="0"/>
              <a:t>“[A] physician owes to his patient the duty to disclose in a reasonable manner all significant medical information that the physician possesses or reasonably should possess that is material to an intelligent decision by the patient whether to undergo a proposed procedure.”  The determination of what is material is based on “the significance a reasonable person, in what the physician knows or should know is his patient’s position, would attach to the disclosed risk or risks in deciding whether to submit or not to submit to surgery or treatment.”</a:t>
            </a:r>
          </a:p>
          <a:p>
            <a:pPr marL="0" indent="0">
              <a:buNone/>
            </a:pPr>
            <a:endParaRPr lang="en-US" altLang="en-US" sz="1400" dirty="0"/>
          </a:p>
          <a:p>
            <a:pPr marL="0" indent="0">
              <a:buNone/>
            </a:pPr>
            <a:r>
              <a:rPr lang="en-US" altLang="en-US" sz="1400" u="sng" dirty="0"/>
              <a:t>Morrisey v. Lieberman</a:t>
            </a:r>
            <a:r>
              <a:rPr lang="en-US" altLang="en-US" sz="1400" dirty="0"/>
              <a:t>, 19 Mass. L. Rep. 655, 2005 Mass. Super. LEXIS 339, *9-10 (2005)</a:t>
            </a:r>
          </a:p>
          <a:p>
            <a:pPr marL="0" indent="0">
              <a:buNone/>
            </a:pPr>
            <a:r>
              <a:rPr lang="en-US" altLang="en-US" sz="1400" dirty="0"/>
              <a:t>Citing </a:t>
            </a:r>
            <a:r>
              <a:rPr lang="en-US" altLang="en-US" sz="1400" u="sng" dirty="0"/>
              <a:t>Harnish v. Children’s Hosp. Med. Ctr.</a:t>
            </a:r>
            <a:r>
              <a:rPr lang="en-US" altLang="en-US" sz="1400" dirty="0"/>
              <a:t>, 387 Mass. 152, 155, 439 N.E.2d 240, 243 (1982).</a:t>
            </a:r>
            <a:endParaRPr lang="en-US" altLang="en-US" sz="1400" u="sng" dirty="0"/>
          </a:p>
        </p:txBody>
      </p:sp>
      <p:pic>
        <p:nvPicPr>
          <p:cNvPr id="38919" name="Graphic 38918" descr="Doctor">
            <a:extLst>
              <a:ext uri="{FF2B5EF4-FFF2-40B4-BE49-F238E27FC236}">
                <a16:creationId xmlns:a16="http://schemas.microsoft.com/office/drawing/2014/main" id="{DD75C0A9-5D46-08DC-4800-1FDB293B5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C78651-1A72-1BFC-D2B3-BF1ABEC82B2C}"/>
              </a:ext>
            </a:extLst>
          </p:cNvPr>
          <p:cNvPicPr>
            <a:picLocks noChangeAspect="1"/>
          </p:cNvPicPr>
          <p:nvPr/>
        </p:nvPicPr>
        <p:blipFill rotWithShape="1">
          <a:blip r:embed="rId2">
            <a:duotone>
              <a:schemeClr val="bg2">
                <a:shade val="45000"/>
                <a:satMod val="135000"/>
              </a:schemeClr>
              <a:prstClr val="white"/>
            </a:duotone>
          </a:blip>
          <a:srcRect t="3859" b="1187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3F467-2429-24B7-740D-835CFF34B098}"/>
              </a:ext>
            </a:extLst>
          </p:cNvPr>
          <p:cNvSpPr>
            <a:spLocks noGrp="1"/>
          </p:cNvSpPr>
          <p:nvPr>
            <p:ph type="title"/>
          </p:nvPr>
        </p:nvSpPr>
        <p:spPr>
          <a:xfrm>
            <a:off x="838200" y="365125"/>
            <a:ext cx="10515600" cy="1325563"/>
          </a:xfrm>
        </p:spPr>
        <p:txBody>
          <a:bodyPr>
            <a:normAutofit/>
          </a:bodyPr>
          <a:lstStyle/>
          <a:p>
            <a:r>
              <a:rPr lang="en-US" b="1" dirty="0"/>
              <a:t>Disclosure Statements</a:t>
            </a:r>
            <a:endParaRPr lang="en-US" b="1"/>
          </a:p>
        </p:txBody>
      </p:sp>
      <p:graphicFrame>
        <p:nvGraphicFramePr>
          <p:cNvPr id="5" name="Content Placeholder 2">
            <a:extLst>
              <a:ext uri="{FF2B5EF4-FFF2-40B4-BE49-F238E27FC236}">
                <a16:creationId xmlns:a16="http://schemas.microsoft.com/office/drawing/2014/main" id="{A14B29C4-1A72-B6BC-4D39-476A7178C2C2}"/>
              </a:ext>
            </a:extLst>
          </p:cNvPr>
          <p:cNvGraphicFramePr>
            <a:graphicFrameLocks noGrp="1"/>
          </p:cNvGraphicFramePr>
          <p:nvPr>
            <p:ph idx="1"/>
            <p:extLst>
              <p:ext uri="{D42A27DB-BD31-4B8C-83A1-F6EECF244321}">
                <p14:modId xmlns:p14="http://schemas.microsoft.com/office/powerpoint/2010/main" val="32236232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722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4" name="Rectangle 3994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2">
            <a:extLst>
              <a:ext uri="{FF2B5EF4-FFF2-40B4-BE49-F238E27FC236}">
                <a16:creationId xmlns:a16="http://schemas.microsoft.com/office/drawing/2014/main" id="{D747C75B-069C-ADB8-EC47-B8BE220BF9AC}"/>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sz="5400"/>
              <a:t>Elements of Informed Consent</a:t>
            </a:r>
          </a:p>
        </p:txBody>
      </p:sp>
      <p:sp>
        <p:nvSpPr>
          <p:cNvPr id="3994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9" name="Rectangle 3">
            <a:extLst>
              <a:ext uri="{FF2B5EF4-FFF2-40B4-BE49-F238E27FC236}">
                <a16:creationId xmlns:a16="http://schemas.microsoft.com/office/drawing/2014/main" id="{7F7176B0-D3F0-0931-6447-210402BF1B4A}"/>
              </a:ext>
            </a:extLst>
          </p:cNvPr>
          <p:cNvSpPr>
            <a:spLocks noGrp="1" noChangeArrowheads="1"/>
          </p:cNvSpPr>
          <p:nvPr>
            <p:ph idx="1"/>
          </p:nvPr>
        </p:nvSpPr>
        <p:spPr>
          <a:xfrm>
            <a:off x="838200" y="1929384"/>
            <a:ext cx="10515600" cy="4251960"/>
          </a:xfrm>
        </p:spPr>
        <p:txBody>
          <a:bodyPr>
            <a:normAutofit/>
          </a:bodyPr>
          <a:lstStyle/>
          <a:p>
            <a:pPr marL="609600" indent="-609600">
              <a:buFont typeface="Wingdings" panose="05000000000000000000" pitchFamily="2" charset="2"/>
              <a:buAutoNum type="arabicPeriod"/>
            </a:pPr>
            <a:endParaRPr lang="en-US" altLang="en-US" sz="2200"/>
          </a:p>
          <a:p>
            <a:pPr marL="609600" indent="-609600">
              <a:buFont typeface="Wingdings" panose="05000000000000000000" pitchFamily="2" charset="2"/>
              <a:buAutoNum type="arabicPeriod"/>
            </a:pPr>
            <a:r>
              <a:rPr lang="en-US" altLang="en-US" sz="2200"/>
              <a:t>The “nature” of the proposed treatment / procedure</a:t>
            </a:r>
          </a:p>
          <a:p>
            <a:pPr marL="609600" indent="-609600">
              <a:buFont typeface="Wingdings" panose="05000000000000000000" pitchFamily="2" charset="2"/>
              <a:buAutoNum type="arabicPeriod"/>
            </a:pPr>
            <a:r>
              <a:rPr lang="en-US" altLang="en-US" sz="2200"/>
              <a:t>The risks and hazards of the treatment / procedure</a:t>
            </a:r>
          </a:p>
          <a:p>
            <a:pPr marL="609600" indent="-609600">
              <a:buFont typeface="Wingdings" panose="05000000000000000000" pitchFamily="2" charset="2"/>
              <a:buAutoNum type="arabicPeriod"/>
            </a:pPr>
            <a:r>
              <a:rPr lang="en-US" altLang="en-US" sz="2200"/>
              <a:t>The alternatives to the treatment / procedure</a:t>
            </a:r>
          </a:p>
          <a:p>
            <a:pPr marL="609600" indent="-609600">
              <a:buFont typeface="Wingdings" panose="05000000000000000000" pitchFamily="2" charset="2"/>
              <a:buAutoNum type="arabicPeriod"/>
            </a:pPr>
            <a:r>
              <a:rPr lang="en-US" altLang="en-US" sz="2200"/>
              <a:t>The anticipated benefits of the treatment / procedure</a:t>
            </a:r>
          </a:p>
          <a:p>
            <a:pPr marL="609600" indent="-609600">
              <a:buFont typeface="Wingdings" panose="05000000000000000000" pitchFamily="2" charset="2"/>
              <a:buAutoNum type="arabicPeriod"/>
            </a:pPr>
            <a:r>
              <a:rPr lang="en-US" altLang="en-US" sz="2200"/>
              <a:t>The ability or inability of the physician to predict results or outcome of the treatment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0" name="Freeform: Shape 4096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0962" name="Rectangle 2">
            <a:extLst>
              <a:ext uri="{FF2B5EF4-FFF2-40B4-BE49-F238E27FC236}">
                <a16:creationId xmlns:a16="http://schemas.microsoft.com/office/drawing/2014/main" id="{B2C2E765-880B-5F06-F519-B0A5744A5A00}"/>
              </a:ext>
            </a:extLst>
          </p:cNvPr>
          <p:cNvSpPr>
            <a:spLocks noGrp="1" noChangeArrowheads="1"/>
          </p:cNvSpPr>
          <p:nvPr>
            <p:ph type="title"/>
          </p:nvPr>
        </p:nvSpPr>
        <p:spPr>
          <a:xfrm>
            <a:off x="838200" y="401221"/>
            <a:ext cx="10515600" cy="1348065"/>
          </a:xfrm>
        </p:spPr>
        <p:txBody>
          <a:bodyPr>
            <a:normAutofit/>
          </a:bodyPr>
          <a:lstStyle/>
          <a:p>
            <a:pPr eaLnBrk="1" hangingPunct="1"/>
            <a:r>
              <a:rPr lang="en-US" altLang="en-US" sz="5400">
                <a:solidFill>
                  <a:srgbClr val="FFFFFF"/>
                </a:solidFill>
              </a:rPr>
              <a:t>MINOR RISKS</a:t>
            </a:r>
          </a:p>
        </p:txBody>
      </p:sp>
      <p:sp>
        <p:nvSpPr>
          <p:cNvPr id="40963" name="Rectangle 3">
            <a:extLst>
              <a:ext uri="{FF2B5EF4-FFF2-40B4-BE49-F238E27FC236}">
                <a16:creationId xmlns:a16="http://schemas.microsoft.com/office/drawing/2014/main" id="{D3CEC21D-B8B1-74A9-D8A0-A3A466E7B41C}"/>
              </a:ext>
            </a:extLst>
          </p:cNvPr>
          <p:cNvSpPr>
            <a:spLocks noGrp="1" noChangeArrowheads="1"/>
          </p:cNvSpPr>
          <p:nvPr>
            <p:ph idx="1"/>
          </p:nvPr>
        </p:nvSpPr>
        <p:spPr>
          <a:xfrm>
            <a:off x="838200" y="2586789"/>
            <a:ext cx="10515600" cy="3590174"/>
          </a:xfrm>
        </p:spPr>
        <p:txBody>
          <a:bodyPr>
            <a:normAutofit/>
          </a:bodyPr>
          <a:lstStyle/>
          <a:p>
            <a:pPr eaLnBrk="1" hangingPunct="1"/>
            <a:r>
              <a:rPr lang="en-US" altLang="en-US" sz="2200"/>
              <a:t>Massachusetts Courts have held that there is no duty to disclose a risk of injury that is “so small as to be practically non-existent” to a patient in the context of obtaining informed consent.  Remote risks are not considered “material factors” to the decision of a reasonable patient.</a:t>
            </a:r>
          </a:p>
          <a:p>
            <a:pPr eaLnBrk="1" hangingPunct="1">
              <a:buFont typeface="Wingdings" panose="05000000000000000000" pitchFamily="2" charset="2"/>
              <a:buNone/>
            </a:pPr>
            <a:endParaRPr lang="en-US" altLang="en-US" sz="2200" u="sng"/>
          </a:p>
          <a:p>
            <a:pPr eaLnBrk="1" hangingPunct="1">
              <a:buFont typeface="Wingdings" panose="05000000000000000000" pitchFamily="2" charset="2"/>
              <a:buNone/>
            </a:pPr>
            <a:r>
              <a:rPr lang="en-US" altLang="en-US" sz="2200"/>
              <a:t>	</a:t>
            </a:r>
            <a:r>
              <a:rPr lang="en-US" altLang="en-US" sz="2200" u="sng"/>
              <a:t>Precourt v. Frederick</a:t>
            </a:r>
            <a:r>
              <a:rPr lang="en-US" altLang="en-US" sz="2200"/>
              <a:t>, 395 Mass. 689 (1985)</a:t>
            </a:r>
            <a:endParaRPr lang="en-US" altLang="en-US" sz="2200" u="sng"/>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2" name="Rectangle 4199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4" name="Right Triangle 4199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96" name="Rectangle 4199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a:extLst>
              <a:ext uri="{FF2B5EF4-FFF2-40B4-BE49-F238E27FC236}">
                <a16:creationId xmlns:a16="http://schemas.microsoft.com/office/drawing/2014/main" id="{C9BCEE1F-C16E-2E13-6EE0-12635198EF0C}"/>
              </a:ext>
            </a:extLst>
          </p:cNvPr>
          <p:cNvSpPr>
            <a:spLocks noGrp="1" noChangeArrowheads="1"/>
          </p:cNvSpPr>
          <p:nvPr>
            <p:ph type="title"/>
          </p:nvPr>
        </p:nvSpPr>
        <p:spPr>
          <a:xfrm>
            <a:off x="1075767" y="1188637"/>
            <a:ext cx="2988234" cy="4480726"/>
          </a:xfrm>
        </p:spPr>
        <p:txBody>
          <a:bodyPr>
            <a:normAutofit/>
          </a:bodyPr>
          <a:lstStyle/>
          <a:p>
            <a:pPr algn="r" eaLnBrk="1" hangingPunct="1"/>
            <a:r>
              <a:rPr lang="en-US" altLang="en-US" sz="4100"/>
              <a:t>CMS GUIDELINES</a:t>
            </a:r>
          </a:p>
        </p:txBody>
      </p:sp>
      <p:cxnSp>
        <p:nvCxnSpPr>
          <p:cNvPr id="41998" name="Straight Connector 4199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987" name="Rectangle 3">
            <a:extLst>
              <a:ext uri="{FF2B5EF4-FFF2-40B4-BE49-F238E27FC236}">
                <a16:creationId xmlns:a16="http://schemas.microsoft.com/office/drawing/2014/main" id="{ACCA56E7-2864-0B5E-E65D-EA0E0D0EC770}"/>
              </a:ext>
            </a:extLst>
          </p:cNvPr>
          <p:cNvSpPr>
            <a:spLocks noGrp="1" noChangeArrowheads="1"/>
          </p:cNvSpPr>
          <p:nvPr>
            <p:ph idx="1"/>
          </p:nvPr>
        </p:nvSpPr>
        <p:spPr>
          <a:xfrm>
            <a:off x="5255260" y="1648870"/>
            <a:ext cx="4702848" cy="3560260"/>
          </a:xfrm>
        </p:spPr>
        <p:txBody>
          <a:bodyPr anchor="ctr">
            <a:normAutofit/>
          </a:bodyPr>
          <a:lstStyle/>
          <a:p>
            <a:pPr eaLnBrk="1" hangingPunct="1"/>
            <a:r>
              <a:rPr lang="en-US" altLang="en-US" sz="2200" dirty="0"/>
              <a:t>The Centers for Medicare and Medicaid (CMS) Revised Interpretive Guidelines for Informed Consent:</a:t>
            </a:r>
          </a:p>
          <a:p>
            <a:pPr lvl="1" eaLnBrk="1" hangingPunct="1"/>
            <a:r>
              <a:rPr lang="en-US" altLang="en-US" sz="2200" dirty="0"/>
              <a:t>A Patient or patient representative should receive adequate information, </a:t>
            </a:r>
            <a:r>
              <a:rPr lang="en-US" altLang="en-US" sz="2200" i="1" dirty="0"/>
              <a:t>provided in a manner they can understand</a:t>
            </a:r>
            <a:r>
              <a:rPr lang="en-US" altLang="en-US" sz="2200" dirty="0"/>
              <a:t> to assure the patient can effectively exercise the right to make informed decisions.</a:t>
            </a:r>
          </a:p>
          <a:p>
            <a:pPr eaLnBrk="1" hangingPunct="1"/>
            <a:endParaRPr lang="en-US" altLang="en-US"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Right Triangle 430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20" name="Rectangle 430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Rectangle 2">
            <a:extLst>
              <a:ext uri="{FF2B5EF4-FFF2-40B4-BE49-F238E27FC236}">
                <a16:creationId xmlns:a16="http://schemas.microsoft.com/office/drawing/2014/main" id="{1252BF3F-C381-ABE6-66DB-AB64DB460809}"/>
              </a:ext>
            </a:extLst>
          </p:cNvPr>
          <p:cNvSpPr>
            <a:spLocks noGrp="1" noChangeArrowheads="1"/>
          </p:cNvSpPr>
          <p:nvPr>
            <p:ph type="title"/>
          </p:nvPr>
        </p:nvSpPr>
        <p:spPr>
          <a:xfrm>
            <a:off x="1075767" y="1188637"/>
            <a:ext cx="2988234" cy="4480726"/>
          </a:xfrm>
        </p:spPr>
        <p:txBody>
          <a:bodyPr>
            <a:normAutofit/>
          </a:bodyPr>
          <a:lstStyle/>
          <a:p>
            <a:pPr algn="r" eaLnBrk="1" hangingPunct="1"/>
            <a:r>
              <a:rPr lang="en-US" altLang="en-US" sz="4600"/>
              <a:t>CMS Guidelines, cont’d.</a:t>
            </a:r>
          </a:p>
        </p:txBody>
      </p:sp>
      <p:cxnSp>
        <p:nvCxnSpPr>
          <p:cNvPr id="43022" name="Straight Connector 430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011" name="Rectangle 3">
            <a:extLst>
              <a:ext uri="{FF2B5EF4-FFF2-40B4-BE49-F238E27FC236}">
                <a16:creationId xmlns:a16="http://schemas.microsoft.com/office/drawing/2014/main" id="{20DC0210-BA85-1BC8-216A-2A5463B80FB7}"/>
              </a:ext>
            </a:extLst>
          </p:cNvPr>
          <p:cNvSpPr>
            <a:spLocks noGrp="1" noChangeArrowheads="1"/>
          </p:cNvSpPr>
          <p:nvPr>
            <p:ph idx="1"/>
          </p:nvPr>
        </p:nvSpPr>
        <p:spPr>
          <a:xfrm>
            <a:off x="5255260" y="991402"/>
            <a:ext cx="4702848" cy="4217728"/>
          </a:xfrm>
        </p:spPr>
        <p:txBody>
          <a:bodyPr anchor="ctr">
            <a:normAutofit/>
          </a:bodyPr>
          <a:lstStyle/>
          <a:p>
            <a:pPr eaLnBrk="1" hangingPunct="1"/>
            <a:r>
              <a:rPr lang="en-US" altLang="en-US" sz="1700" dirty="0"/>
              <a:t>SURGICAL SERVICES:</a:t>
            </a:r>
          </a:p>
          <a:p>
            <a:pPr lvl="1" eaLnBrk="1" hangingPunct="1"/>
            <a:r>
              <a:rPr lang="en-US" altLang="en-US" sz="1700" dirty="0"/>
              <a:t>To ensure the patient (or representative) is provided information necessary to enable him/her to evaluate a proposed surgery before agreeing to it.</a:t>
            </a:r>
          </a:p>
          <a:p>
            <a:pPr lvl="1" eaLnBrk="1" hangingPunct="1"/>
            <a:r>
              <a:rPr lang="en-US" altLang="en-US" sz="1700" dirty="0"/>
              <a:t>This information includes:  potential short and long term risks and benefits to the patient (and the likelihood of each).</a:t>
            </a:r>
          </a:p>
          <a:p>
            <a:pPr lvl="1" eaLnBrk="1" hangingPunct="1"/>
            <a:r>
              <a:rPr lang="en-US" altLang="en-US" sz="1700" dirty="0"/>
              <a:t>According to CMS, hospital </a:t>
            </a:r>
            <a:r>
              <a:rPr lang="en-US" altLang="en-US" sz="1700" b="1" u="sng" dirty="0"/>
              <a:t>MUST</a:t>
            </a:r>
            <a:r>
              <a:rPr lang="en-US" altLang="en-US" sz="1700" dirty="0"/>
              <a:t> assure that the practitioner(s) responsible for the surgery obtain informed consent from patients in a manner consistent with hospital policy on informed consent.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0" name="Rectangle 4403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2" name="Right Triangle 4404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44" name="Rectangle 4404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2">
            <a:extLst>
              <a:ext uri="{FF2B5EF4-FFF2-40B4-BE49-F238E27FC236}">
                <a16:creationId xmlns:a16="http://schemas.microsoft.com/office/drawing/2014/main" id="{4F81FBB4-2129-39BF-7BA3-5DDC15773FD1}"/>
              </a:ext>
            </a:extLst>
          </p:cNvPr>
          <p:cNvSpPr>
            <a:spLocks noGrp="1" noChangeArrowheads="1"/>
          </p:cNvSpPr>
          <p:nvPr>
            <p:ph type="title"/>
          </p:nvPr>
        </p:nvSpPr>
        <p:spPr>
          <a:xfrm>
            <a:off x="1075767" y="1188637"/>
            <a:ext cx="2988234" cy="4480726"/>
          </a:xfrm>
        </p:spPr>
        <p:txBody>
          <a:bodyPr>
            <a:normAutofit/>
          </a:bodyPr>
          <a:lstStyle/>
          <a:p>
            <a:pPr algn="r" eaLnBrk="1" hangingPunct="1"/>
            <a:r>
              <a:rPr lang="en-US" altLang="en-US" sz="4600"/>
              <a:t>CMS Guidelines, cont’d.</a:t>
            </a:r>
          </a:p>
        </p:txBody>
      </p:sp>
      <p:cxnSp>
        <p:nvCxnSpPr>
          <p:cNvPr id="44046" name="Straight Connector 4404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035" name="Rectangle 3">
            <a:extLst>
              <a:ext uri="{FF2B5EF4-FFF2-40B4-BE49-F238E27FC236}">
                <a16:creationId xmlns:a16="http://schemas.microsoft.com/office/drawing/2014/main" id="{C069EEB5-12D8-A859-6DE3-29A651868B55}"/>
              </a:ext>
            </a:extLst>
          </p:cNvPr>
          <p:cNvSpPr>
            <a:spLocks noGrp="1" noChangeArrowheads="1"/>
          </p:cNvSpPr>
          <p:nvPr>
            <p:ph idx="1"/>
          </p:nvPr>
        </p:nvSpPr>
        <p:spPr>
          <a:xfrm>
            <a:off x="5255259" y="933651"/>
            <a:ext cx="5860965" cy="4275479"/>
          </a:xfrm>
        </p:spPr>
        <p:txBody>
          <a:bodyPr anchor="ctr">
            <a:normAutofit/>
          </a:bodyPr>
          <a:lstStyle/>
          <a:p>
            <a:pPr eaLnBrk="1" hangingPunct="1"/>
            <a:r>
              <a:rPr lang="en-US" altLang="en-US" sz="1700" dirty="0"/>
              <a:t>DOCUMENTATION:</a:t>
            </a:r>
          </a:p>
          <a:p>
            <a:pPr lvl="1" eaLnBrk="1" hangingPunct="1"/>
            <a:r>
              <a:rPr lang="en-US" altLang="en-US" sz="1700" dirty="0"/>
              <a:t>CMS requires the medical record contain a document </a:t>
            </a:r>
            <a:r>
              <a:rPr lang="en-US" altLang="en-US" sz="1700" u="sng" dirty="0"/>
              <a:t>recording the patient’s informed consent</a:t>
            </a:r>
            <a:r>
              <a:rPr lang="en-US" altLang="en-US" sz="1700" dirty="0"/>
              <a:t> for those procedures and treatments.</a:t>
            </a:r>
          </a:p>
          <a:p>
            <a:pPr lvl="1" eaLnBrk="1" hangingPunct="1"/>
            <a:r>
              <a:rPr lang="en-US" altLang="en-US" sz="1700" dirty="0"/>
              <a:t>The informed consent form should be contained in the medical record and should be </a:t>
            </a:r>
            <a:r>
              <a:rPr lang="en-US" altLang="en-US" sz="1700" i="1" dirty="0"/>
              <a:t>properly executed</a:t>
            </a:r>
            <a:r>
              <a:rPr lang="en-US" altLang="en-US" sz="1700" dirty="0"/>
              <a:t>.</a:t>
            </a:r>
          </a:p>
          <a:p>
            <a:pPr lvl="1" eaLnBrk="1" hangingPunct="1"/>
            <a:r>
              <a:rPr lang="en-US" altLang="en-US" sz="1700" i="1" dirty="0"/>
              <a:t>CMS encourages the consent form state it is anticipated residents will perform portions of the surgery under the supervision of the operating attending/teaching surgeon.</a:t>
            </a:r>
            <a:endParaRPr lang="en-US" altLang="en-US" sz="17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4" name="Rectangle 4506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6" name="Right Triangle 4506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68" name="Rectangle 4506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a:extLst>
              <a:ext uri="{FF2B5EF4-FFF2-40B4-BE49-F238E27FC236}">
                <a16:creationId xmlns:a16="http://schemas.microsoft.com/office/drawing/2014/main" id="{3905133B-E08E-7188-C38A-22B562E1209A}"/>
              </a:ext>
            </a:extLst>
          </p:cNvPr>
          <p:cNvSpPr>
            <a:spLocks noGrp="1" noChangeArrowheads="1"/>
          </p:cNvSpPr>
          <p:nvPr>
            <p:ph type="title"/>
          </p:nvPr>
        </p:nvSpPr>
        <p:spPr>
          <a:xfrm>
            <a:off x="1075767" y="1188637"/>
            <a:ext cx="2988234" cy="4480726"/>
          </a:xfrm>
        </p:spPr>
        <p:txBody>
          <a:bodyPr>
            <a:normAutofit/>
          </a:bodyPr>
          <a:lstStyle/>
          <a:p>
            <a:pPr algn="r" eaLnBrk="1" hangingPunct="1"/>
            <a:r>
              <a:rPr lang="en-US" altLang="en-US" sz="4600"/>
              <a:t>CMS Guidelines, Continued</a:t>
            </a:r>
          </a:p>
        </p:txBody>
      </p:sp>
      <p:cxnSp>
        <p:nvCxnSpPr>
          <p:cNvPr id="45070" name="Straight Connector 4506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059" name="Rectangle 3">
            <a:extLst>
              <a:ext uri="{FF2B5EF4-FFF2-40B4-BE49-F238E27FC236}">
                <a16:creationId xmlns:a16="http://schemas.microsoft.com/office/drawing/2014/main" id="{154A2426-A7F5-4A1F-EA92-4CE4F25A0458}"/>
              </a:ext>
            </a:extLst>
          </p:cNvPr>
          <p:cNvSpPr>
            <a:spLocks noGrp="1" noChangeArrowheads="1"/>
          </p:cNvSpPr>
          <p:nvPr>
            <p:ph idx="1"/>
          </p:nvPr>
        </p:nvSpPr>
        <p:spPr>
          <a:xfrm>
            <a:off x="5255260" y="1648870"/>
            <a:ext cx="4702848" cy="3560260"/>
          </a:xfrm>
        </p:spPr>
        <p:txBody>
          <a:bodyPr anchor="ctr">
            <a:normAutofit/>
          </a:bodyPr>
          <a:lstStyle/>
          <a:p>
            <a:pPr eaLnBrk="1" hangingPunct="1"/>
            <a:r>
              <a:rPr lang="en-US" altLang="en-US" sz="1500" dirty="0"/>
              <a:t>Where Residents will perform important parts of the surgery, CMS encourages discussion to include:</a:t>
            </a:r>
          </a:p>
          <a:p>
            <a:pPr lvl="1" eaLnBrk="1" hangingPunct="1"/>
            <a:r>
              <a:rPr lang="en-US" altLang="en-US" sz="1500" dirty="0"/>
              <a:t>that it is anticipated physicians in approved post-graduate resident training programs will perform portions of surgery based on their level of competence and availability.</a:t>
            </a:r>
          </a:p>
          <a:p>
            <a:pPr lvl="1" eaLnBrk="1" hangingPunct="1"/>
            <a:r>
              <a:rPr lang="en-US" altLang="en-US" sz="1500" dirty="0"/>
              <a:t>that it will be decided during the time of surgery which residents will participate and their manner of participation.</a:t>
            </a:r>
          </a:p>
          <a:p>
            <a:pPr lvl="1" eaLnBrk="1" hangingPunct="1"/>
            <a:r>
              <a:rPr lang="en-US" altLang="en-US" sz="1500" dirty="0"/>
              <a:t>that the residents will be </a:t>
            </a:r>
            <a:r>
              <a:rPr lang="en-US" altLang="en-US" sz="1500" i="1" u="sng" dirty="0"/>
              <a:t>under the supervision</a:t>
            </a:r>
            <a:r>
              <a:rPr lang="en-US" altLang="en-US" sz="1500" dirty="0"/>
              <a:t> of the operating attending/teaching surgeon.</a:t>
            </a:r>
          </a:p>
          <a:p>
            <a:pPr lvl="1" eaLnBrk="1" hangingPunct="1"/>
            <a:r>
              <a:rPr lang="en-US" altLang="en-US" sz="1500" dirty="0"/>
              <a:t>whether the operating attending/teaching surgeon will </a:t>
            </a:r>
            <a:r>
              <a:rPr lang="en-US" altLang="en-US" sz="1500" u="sng" dirty="0"/>
              <a:t>not</a:t>
            </a:r>
            <a:r>
              <a:rPr lang="en-US" altLang="en-US" sz="1500" dirty="0"/>
              <a:t> be physically present in the same room for some / all of the tasks.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8" name="Rectangle 4608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0" name="Right Triangle 4608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92" name="Rectangle 4609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ADA7343E-227C-3D58-54AC-A75F3A350AD6}"/>
              </a:ext>
            </a:extLst>
          </p:cNvPr>
          <p:cNvSpPr>
            <a:spLocks noGrp="1" noChangeArrowheads="1"/>
          </p:cNvSpPr>
          <p:nvPr>
            <p:ph type="title"/>
          </p:nvPr>
        </p:nvSpPr>
        <p:spPr>
          <a:xfrm>
            <a:off x="1075767" y="1188637"/>
            <a:ext cx="2988234" cy="4480726"/>
          </a:xfrm>
        </p:spPr>
        <p:txBody>
          <a:bodyPr>
            <a:normAutofit/>
          </a:bodyPr>
          <a:lstStyle/>
          <a:p>
            <a:pPr algn="r" eaLnBrk="1" hangingPunct="1"/>
            <a:r>
              <a:rPr lang="en-US" altLang="en-US" sz="6600"/>
              <a:t> </a:t>
            </a:r>
          </a:p>
        </p:txBody>
      </p:sp>
      <p:cxnSp>
        <p:nvCxnSpPr>
          <p:cNvPr id="46094" name="Straight Connector 4609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083" name="Rectangle 3">
            <a:extLst>
              <a:ext uri="{FF2B5EF4-FFF2-40B4-BE49-F238E27FC236}">
                <a16:creationId xmlns:a16="http://schemas.microsoft.com/office/drawing/2014/main" id="{0A489748-1F7D-9E52-4E5D-9DC681653FEA}"/>
              </a:ext>
            </a:extLst>
          </p:cNvPr>
          <p:cNvSpPr>
            <a:spLocks noGrp="1" noChangeArrowheads="1"/>
          </p:cNvSpPr>
          <p:nvPr>
            <p:ph idx="1"/>
          </p:nvPr>
        </p:nvSpPr>
        <p:spPr>
          <a:xfrm>
            <a:off x="5255260" y="1648870"/>
            <a:ext cx="4702848" cy="3560260"/>
          </a:xfrm>
        </p:spPr>
        <p:txBody>
          <a:bodyPr anchor="ctr">
            <a:normAutofit/>
          </a:bodyPr>
          <a:lstStyle/>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r>
              <a:rPr lang="en-US" altLang="en-US" sz="2400"/>
              <a:t>Documentation of</a:t>
            </a:r>
          </a:p>
          <a:p>
            <a:pPr eaLnBrk="1" hangingPunct="1">
              <a:buFont typeface="Wingdings" panose="05000000000000000000" pitchFamily="2" charset="2"/>
              <a:buNone/>
            </a:pPr>
            <a:r>
              <a:rPr lang="en-US" altLang="en-US" sz="2400"/>
              <a:t>the Consent</a:t>
            </a:r>
          </a:p>
          <a:p>
            <a:pPr eaLnBrk="1" hangingPunct="1">
              <a:buFont typeface="Wingdings" panose="05000000000000000000" pitchFamily="2" charset="2"/>
              <a:buNone/>
            </a:pPr>
            <a:r>
              <a:rPr lang="en-US" altLang="en-US" sz="2400"/>
              <a:t>Discussion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2" name="Rectangle 471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4" name="Freeform: Shape 4711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116" name="Right Triangle 471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18" name="Rectangle 471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a:extLst>
              <a:ext uri="{FF2B5EF4-FFF2-40B4-BE49-F238E27FC236}">
                <a16:creationId xmlns:a16="http://schemas.microsoft.com/office/drawing/2014/main" id="{75BDAA99-0B4A-976D-ACB7-EC5C8FC7E913}"/>
              </a:ext>
            </a:extLst>
          </p:cNvPr>
          <p:cNvSpPr>
            <a:spLocks noGrp="1" noChangeArrowheads="1"/>
          </p:cNvSpPr>
          <p:nvPr>
            <p:ph type="title"/>
          </p:nvPr>
        </p:nvSpPr>
        <p:spPr>
          <a:xfrm>
            <a:off x="1006900" y="1188637"/>
            <a:ext cx="3141430" cy="4480726"/>
          </a:xfrm>
        </p:spPr>
        <p:txBody>
          <a:bodyPr>
            <a:normAutofit/>
          </a:bodyPr>
          <a:lstStyle/>
          <a:p>
            <a:pPr algn="r" eaLnBrk="1" hangingPunct="1"/>
            <a:r>
              <a:rPr lang="en-US" altLang="en-US" sz="3600"/>
              <a:t>Typical Consent Documentation</a:t>
            </a:r>
          </a:p>
        </p:txBody>
      </p:sp>
      <p:cxnSp>
        <p:nvCxnSpPr>
          <p:cNvPr id="47120" name="Straight Connector 4711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107" name="Rectangle 3">
            <a:extLst>
              <a:ext uri="{FF2B5EF4-FFF2-40B4-BE49-F238E27FC236}">
                <a16:creationId xmlns:a16="http://schemas.microsoft.com/office/drawing/2014/main" id="{73FD1F01-3DA3-17FB-1D94-FB376E23E868}"/>
              </a:ext>
            </a:extLst>
          </p:cNvPr>
          <p:cNvSpPr>
            <a:spLocks noGrp="1" noChangeArrowheads="1"/>
          </p:cNvSpPr>
          <p:nvPr>
            <p:ph idx="1"/>
          </p:nvPr>
        </p:nvSpPr>
        <p:spPr>
          <a:xfrm>
            <a:off x="5138928" y="1338729"/>
            <a:ext cx="4795584" cy="4180542"/>
          </a:xfrm>
        </p:spPr>
        <p:txBody>
          <a:bodyPr anchor="ctr">
            <a:normAutofit/>
          </a:bodyPr>
          <a:lstStyle/>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r>
              <a:rPr lang="en-US" altLang="en-US" sz="2400"/>
              <a:t>“Patient advised of risks, benefits, and alternatives.  Questions answered.”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6" name="Rectangle 4813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8" name="Right Triangle 4813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40" name="Rectangle 4813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F1A6B161-7FDD-625F-E9DA-3FF475B3BF2B}"/>
              </a:ext>
            </a:extLst>
          </p:cNvPr>
          <p:cNvSpPr>
            <a:spLocks noGrp="1" noChangeArrowheads="1"/>
          </p:cNvSpPr>
          <p:nvPr>
            <p:ph type="title"/>
          </p:nvPr>
        </p:nvSpPr>
        <p:spPr>
          <a:xfrm>
            <a:off x="1075767" y="1188637"/>
            <a:ext cx="2988234" cy="4480726"/>
          </a:xfrm>
        </p:spPr>
        <p:txBody>
          <a:bodyPr>
            <a:normAutofit/>
          </a:bodyPr>
          <a:lstStyle/>
          <a:p>
            <a:pPr algn="r" eaLnBrk="1" hangingPunct="1"/>
            <a:r>
              <a:rPr lang="en-US" altLang="en-US" sz="6600"/>
              <a:t>Typical Hospital Consent Form</a:t>
            </a:r>
          </a:p>
        </p:txBody>
      </p:sp>
      <p:cxnSp>
        <p:nvCxnSpPr>
          <p:cNvPr id="48142" name="Straight Connector 4814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8131" name="Rectangle 3">
            <a:extLst>
              <a:ext uri="{FF2B5EF4-FFF2-40B4-BE49-F238E27FC236}">
                <a16:creationId xmlns:a16="http://schemas.microsoft.com/office/drawing/2014/main" id="{910394C8-98A2-C8D3-9115-C4134DB7D972}"/>
              </a:ext>
            </a:extLst>
          </p:cNvPr>
          <p:cNvSpPr>
            <a:spLocks noGrp="1" noChangeArrowheads="1"/>
          </p:cNvSpPr>
          <p:nvPr>
            <p:ph idx="1"/>
          </p:nvPr>
        </p:nvSpPr>
        <p:spPr>
          <a:xfrm>
            <a:off x="5255260" y="1648870"/>
            <a:ext cx="4702848" cy="3560260"/>
          </a:xfrm>
        </p:spPr>
        <p:txBody>
          <a:bodyPr anchor="ctr">
            <a:normAutofit/>
          </a:bodyPr>
          <a:lstStyle/>
          <a:p>
            <a:pPr marL="625475" indent="-625475">
              <a:buNone/>
            </a:pPr>
            <a:r>
              <a:rPr lang="en-US" altLang="en-US" sz="2000"/>
              <a:t>The following items have been discussed and explained to my satisfaction:</a:t>
            </a:r>
          </a:p>
          <a:p>
            <a:pPr marL="625475" indent="-625475">
              <a:buFont typeface="Wingdings" panose="05000000000000000000" pitchFamily="2" charset="2"/>
              <a:buAutoNum type="alphaUcParenR"/>
            </a:pPr>
            <a:r>
              <a:rPr lang="en-US" altLang="en-US" sz="2000"/>
              <a:t>The nature of my condition and the purposes of the above procedure(s).</a:t>
            </a:r>
          </a:p>
          <a:p>
            <a:pPr marL="625475" indent="-625475">
              <a:buFont typeface="Wingdings" panose="05000000000000000000" pitchFamily="2" charset="2"/>
              <a:buAutoNum type="alphaUcParenR"/>
            </a:pPr>
            <a:r>
              <a:rPr lang="en-US" altLang="en-US" sz="2000"/>
              <a:t>The expected benefits from this procedure.</a:t>
            </a:r>
          </a:p>
          <a:p>
            <a:pPr marL="625475" indent="-625475">
              <a:buFont typeface="Wingdings" panose="05000000000000000000" pitchFamily="2" charset="2"/>
              <a:buAutoNum type="alphaUcParenR"/>
            </a:pPr>
            <a:r>
              <a:rPr lang="en-US" altLang="en-US" sz="2000"/>
              <a:t>Reasonable significant risks from the procedure.</a:t>
            </a:r>
          </a:p>
          <a:p>
            <a:pPr marL="625475" indent="-625475">
              <a:buFont typeface="Wingdings" panose="05000000000000000000" pitchFamily="2" charset="2"/>
              <a:buAutoNum type="alphaUcParenR"/>
            </a:pPr>
            <a:r>
              <a:rPr lang="en-US" altLang="en-US" sz="2000"/>
              <a:t>Alternative methods of diagnosis and/or treatment.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61" name="Rectangle 4916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a:extLst>
              <a:ext uri="{FF2B5EF4-FFF2-40B4-BE49-F238E27FC236}">
                <a16:creationId xmlns:a16="http://schemas.microsoft.com/office/drawing/2014/main" id="{9399F42F-D7B1-5049-DDBB-CACCBF25133D}"/>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sz="5400"/>
              <a:t>BATTLEGROUND</a:t>
            </a:r>
          </a:p>
        </p:txBody>
      </p:sp>
      <p:sp>
        <p:nvSpPr>
          <p:cNvPr id="4916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157" name="Rectangle 3">
            <a:extLst>
              <a:ext uri="{FF2B5EF4-FFF2-40B4-BE49-F238E27FC236}">
                <a16:creationId xmlns:a16="http://schemas.microsoft.com/office/drawing/2014/main" id="{D206E062-411B-F163-17B8-D899C5A86F32}"/>
              </a:ext>
            </a:extLst>
          </p:cNvPr>
          <p:cNvGraphicFramePr>
            <a:graphicFrameLocks noGrp="1"/>
          </p:cNvGraphicFramePr>
          <p:nvPr>
            <p:ph idx="1"/>
            <p:extLst>
              <p:ext uri="{D42A27DB-BD31-4B8C-83A1-F6EECF244321}">
                <p14:modId xmlns:p14="http://schemas.microsoft.com/office/powerpoint/2010/main" val="123387416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49703-AFFB-CFAF-7C6D-7F5A290B5A4E}"/>
              </a:ext>
            </a:extLst>
          </p:cNvPr>
          <p:cNvSpPr>
            <a:spLocks noGrp="1"/>
          </p:cNvSpPr>
          <p:nvPr>
            <p:ph type="title"/>
          </p:nvPr>
        </p:nvSpPr>
        <p:spPr>
          <a:xfrm>
            <a:off x="838200" y="556995"/>
            <a:ext cx="10515600" cy="1133693"/>
          </a:xfrm>
        </p:spPr>
        <p:txBody>
          <a:bodyPr>
            <a:normAutofit/>
          </a:bodyPr>
          <a:lstStyle/>
          <a:p>
            <a:r>
              <a:rPr lang="en-US" sz="5200"/>
              <a:t>OBJECTIVES</a:t>
            </a:r>
          </a:p>
        </p:txBody>
      </p:sp>
      <p:graphicFrame>
        <p:nvGraphicFramePr>
          <p:cNvPr id="5" name="Content Placeholder 2">
            <a:extLst>
              <a:ext uri="{FF2B5EF4-FFF2-40B4-BE49-F238E27FC236}">
                <a16:creationId xmlns:a16="http://schemas.microsoft.com/office/drawing/2014/main" id="{8BA79FF8-A287-41E3-D350-00E3A9805E19}"/>
              </a:ext>
            </a:extLst>
          </p:cNvPr>
          <p:cNvGraphicFramePr>
            <a:graphicFrameLocks noGrp="1"/>
          </p:cNvGraphicFramePr>
          <p:nvPr>
            <p:ph idx="1"/>
            <p:extLst>
              <p:ext uri="{D42A27DB-BD31-4B8C-83A1-F6EECF244321}">
                <p14:modId xmlns:p14="http://schemas.microsoft.com/office/powerpoint/2010/main" val="29150429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72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4" name="Rectangle 5018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6" name="Oval 5018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a:extLst>
              <a:ext uri="{FF2B5EF4-FFF2-40B4-BE49-F238E27FC236}">
                <a16:creationId xmlns:a16="http://schemas.microsoft.com/office/drawing/2014/main" id="{3BA900D4-1B80-1345-FCBC-8B2419CCC492}"/>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WHO CAN OBTAIN INFORMED CONSENT?</a:t>
            </a:r>
          </a:p>
        </p:txBody>
      </p:sp>
      <p:sp>
        <p:nvSpPr>
          <p:cNvPr id="50188" name="Arc 5018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190" name="Oval 5018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179" name="Rectangle 3">
            <a:extLst>
              <a:ext uri="{FF2B5EF4-FFF2-40B4-BE49-F238E27FC236}">
                <a16:creationId xmlns:a16="http://schemas.microsoft.com/office/drawing/2014/main" id="{631C9702-CBF8-AA60-409A-F2AEE7CB9DF1}"/>
              </a:ext>
            </a:extLst>
          </p:cNvPr>
          <p:cNvSpPr>
            <a:spLocks noGrp="1" noChangeArrowheads="1"/>
          </p:cNvSpPr>
          <p:nvPr>
            <p:ph idx="1"/>
          </p:nvPr>
        </p:nvSpPr>
        <p:spPr>
          <a:xfrm>
            <a:off x="5370153" y="1526033"/>
            <a:ext cx="5536397" cy="3935281"/>
          </a:xfrm>
        </p:spPr>
        <p:txBody>
          <a:bodyPr>
            <a:normAutofit/>
          </a:bodyPr>
          <a:lstStyle/>
          <a:p>
            <a:pPr eaLnBrk="1" hangingPunct="1"/>
            <a:r>
              <a:rPr lang="en-US" altLang="en-US" dirty="0"/>
              <a:t>As a general Rule . . . where consent is required, it should be obtained </a:t>
            </a:r>
            <a:r>
              <a:rPr lang="en-US" altLang="en-US" i="1" dirty="0"/>
              <a:t>by the physician actually performing</a:t>
            </a:r>
            <a:r>
              <a:rPr lang="en-US" altLang="en-US" dirty="0"/>
              <a:t> the medical or surgical procedure.</a:t>
            </a:r>
          </a:p>
          <a:p>
            <a:pPr lvl="1" eaLnBrk="1" hangingPunct="1"/>
            <a:r>
              <a:rPr lang="en-US" altLang="en-US" dirty="0"/>
              <a:t>this is particularly advisable in cases where there are significant risks (including death / serious injury) associated with the proposed treatment or procedure.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9" name="Rectangle 5120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Rectangle 2">
            <a:extLst>
              <a:ext uri="{FF2B5EF4-FFF2-40B4-BE49-F238E27FC236}">
                <a16:creationId xmlns:a16="http://schemas.microsoft.com/office/drawing/2014/main" id="{CE9A96EF-FBFB-6500-087E-D880B6660FA0}"/>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BENEFITS OF PROVIDER PERFORMING PROCEDURE OBTAINING THE CONSENT</a:t>
            </a:r>
          </a:p>
        </p:txBody>
      </p:sp>
      <p:sp>
        <p:nvSpPr>
          <p:cNvPr id="51211" name="Rectangle 512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213" name="Rectangle 512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1205" name="Rectangle 3">
            <a:extLst>
              <a:ext uri="{FF2B5EF4-FFF2-40B4-BE49-F238E27FC236}">
                <a16:creationId xmlns:a16="http://schemas.microsoft.com/office/drawing/2014/main" id="{149057F9-754E-12A6-DF9A-59F195DA7C6B}"/>
              </a:ext>
            </a:extLst>
          </p:cNvPr>
          <p:cNvGraphicFramePr>
            <a:graphicFrameLocks noGrp="1"/>
          </p:cNvGraphicFramePr>
          <p:nvPr>
            <p:ph idx="1"/>
            <p:extLst>
              <p:ext uri="{D42A27DB-BD31-4B8C-83A1-F6EECF244321}">
                <p14:modId xmlns:p14="http://schemas.microsoft.com/office/powerpoint/2010/main" val="234574980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2" name="Rectangle 5223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4" name="Right Triangle 5223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36" name="Rectangle 5223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Rectangle 2">
            <a:extLst>
              <a:ext uri="{FF2B5EF4-FFF2-40B4-BE49-F238E27FC236}">
                <a16:creationId xmlns:a16="http://schemas.microsoft.com/office/drawing/2014/main" id="{808DCC10-0792-B307-D56E-D6ACC5C2E61C}"/>
              </a:ext>
            </a:extLst>
          </p:cNvPr>
          <p:cNvSpPr>
            <a:spLocks noGrp="1" noChangeArrowheads="1"/>
          </p:cNvSpPr>
          <p:nvPr>
            <p:ph type="title"/>
          </p:nvPr>
        </p:nvSpPr>
        <p:spPr>
          <a:xfrm>
            <a:off x="1285240" y="1050595"/>
            <a:ext cx="8074815" cy="1618489"/>
          </a:xfrm>
        </p:spPr>
        <p:txBody>
          <a:bodyPr anchor="ctr">
            <a:normAutofit/>
          </a:bodyPr>
          <a:lstStyle/>
          <a:p>
            <a:pPr eaLnBrk="1" hangingPunct="1"/>
            <a:r>
              <a:rPr lang="en-US" altLang="en-US" sz="7200"/>
              <a:t>CREDIBILITY</a:t>
            </a:r>
          </a:p>
        </p:txBody>
      </p:sp>
      <p:sp>
        <p:nvSpPr>
          <p:cNvPr id="52227" name="Rectangle 3">
            <a:extLst>
              <a:ext uri="{FF2B5EF4-FFF2-40B4-BE49-F238E27FC236}">
                <a16:creationId xmlns:a16="http://schemas.microsoft.com/office/drawing/2014/main" id="{C7301637-70BC-57B8-14C7-692752E98BA5}"/>
              </a:ext>
            </a:extLst>
          </p:cNvPr>
          <p:cNvSpPr>
            <a:spLocks noGrp="1" noChangeArrowheads="1"/>
          </p:cNvSpPr>
          <p:nvPr>
            <p:ph idx="1"/>
          </p:nvPr>
        </p:nvSpPr>
        <p:spPr>
          <a:xfrm>
            <a:off x="1285240" y="2969469"/>
            <a:ext cx="8074815" cy="2800395"/>
          </a:xfrm>
        </p:spPr>
        <p:txBody>
          <a:bodyPr anchor="t">
            <a:normAutofit/>
          </a:bodyPr>
          <a:lstStyle/>
          <a:p>
            <a:pPr eaLnBrk="1" hangingPunct="1"/>
            <a:r>
              <a:rPr lang="en-US" altLang="en-US" sz="2400" i="1"/>
              <a:t>DIRECT, PERSONAL CONSENT BY THE PHYSICIAN PERFORMING THE PROCEDURE WILL BOLSTER CREDIBILITY LATER IF THERE IS A DISPUTE ABOUT WHAT THE PHYSICIAN DISCLOSED TO THE PATIENT (VERSUS WHAT THE PATIENT ALLEGES WAS DISCLOSED).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6" name="Rectangle 5325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8" name="Right Triangle 532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60" name="Rectangle 5325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a:extLst>
              <a:ext uri="{FF2B5EF4-FFF2-40B4-BE49-F238E27FC236}">
                <a16:creationId xmlns:a16="http://schemas.microsoft.com/office/drawing/2014/main" id="{D8E9D9AB-4917-F6F4-88A6-B182A38350A8}"/>
              </a:ext>
            </a:extLst>
          </p:cNvPr>
          <p:cNvSpPr>
            <a:spLocks noGrp="1" noChangeArrowheads="1"/>
          </p:cNvSpPr>
          <p:nvPr>
            <p:ph type="title"/>
          </p:nvPr>
        </p:nvSpPr>
        <p:spPr>
          <a:xfrm>
            <a:off x="1285240" y="1050595"/>
            <a:ext cx="8074815" cy="1618489"/>
          </a:xfrm>
        </p:spPr>
        <p:txBody>
          <a:bodyPr anchor="ctr">
            <a:normAutofit/>
          </a:bodyPr>
          <a:lstStyle/>
          <a:p>
            <a:pPr eaLnBrk="1" hangingPunct="1"/>
            <a:r>
              <a:rPr lang="en-US" altLang="en-US" sz="7200"/>
              <a:t>CONSULTANTS</a:t>
            </a:r>
          </a:p>
        </p:txBody>
      </p:sp>
      <p:sp>
        <p:nvSpPr>
          <p:cNvPr id="53251" name="Rectangle 3">
            <a:extLst>
              <a:ext uri="{FF2B5EF4-FFF2-40B4-BE49-F238E27FC236}">
                <a16:creationId xmlns:a16="http://schemas.microsoft.com/office/drawing/2014/main" id="{7BB7C3CA-6B82-0FFB-939E-3926502FAEBB}"/>
              </a:ext>
            </a:extLst>
          </p:cNvPr>
          <p:cNvSpPr>
            <a:spLocks noGrp="1" noChangeArrowheads="1"/>
          </p:cNvSpPr>
          <p:nvPr>
            <p:ph idx="1"/>
          </p:nvPr>
        </p:nvSpPr>
        <p:spPr>
          <a:xfrm>
            <a:off x="1285240" y="2969469"/>
            <a:ext cx="8074815" cy="2800395"/>
          </a:xfrm>
        </p:spPr>
        <p:txBody>
          <a:bodyPr anchor="t">
            <a:normAutofit/>
          </a:bodyPr>
          <a:lstStyle/>
          <a:p>
            <a:pPr eaLnBrk="1" hangingPunct="1"/>
            <a:r>
              <a:rPr lang="en-US" altLang="en-US" sz="2400"/>
              <a:t>A consultant recommending a procedure does not have an independent duty to discuss the risks and benefits of a procedure.</a:t>
            </a:r>
          </a:p>
          <a:p>
            <a:pPr eaLnBrk="1" hangingPunct="1"/>
            <a:r>
              <a:rPr lang="en-US" altLang="en-US" sz="2400"/>
              <a:t>In most instances, the physician </a:t>
            </a:r>
            <a:r>
              <a:rPr lang="en-US" altLang="en-US" sz="2400" i="1"/>
              <a:t>ordering the procedure</a:t>
            </a:r>
            <a:r>
              <a:rPr lang="en-US" altLang="en-US" sz="2400"/>
              <a:t> and/or </a:t>
            </a:r>
            <a:r>
              <a:rPr lang="en-US" altLang="en-US" sz="2400" i="1"/>
              <a:t>performing the procedure</a:t>
            </a:r>
            <a:r>
              <a:rPr lang="en-US" altLang="en-US" sz="2400"/>
              <a:t> is responsible for obtaining consent.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14" name="Rectangle 553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16" name="Right Triangle 553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18" name="Rectangle 553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Rectangle 2">
            <a:extLst>
              <a:ext uri="{FF2B5EF4-FFF2-40B4-BE49-F238E27FC236}">
                <a16:creationId xmlns:a16="http://schemas.microsoft.com/office/drawing/2014/main" id="{21AD5DA4-D81D-8E4A-F063-46BEC01AC574}"/>
              </a:ext>
            </a:extLst>
          </p:cNvPr>
          <p:cNvSpPr>
            <a:spLocks noGrp="1" noChangeArrowheads="1"/>
          </p:cNvSpPr>
          <p:nvPr>
            <p:ph type="title"/>
          </p:nvPr>
        </p:nvSpPr>
        <p:spPr>
          <a:xfrm>
            <a:off x="1114268" y="1188637"/>
            <a:ext cx="2988234" cy="4480726"/>
          </a:xfrm>
        </p:spPr>
        <p:txBody>
          <a:bodyPr>
            <a:normAutofit/>
          </a:bodyPr>
          <a:lstStyle/>
          <a:p>
            <a:pPr algn="r" eaLnBrk="1" hangingPunct="1"/>
            <a:r>
              <a:rPr lang="en-US" altLang="en-US" sz="6600"/>
              <a:t> </a:t>
            </a:r>
          </a:p>
        </p:txBody>
      </p:sp>
      <p:cxnSp>
        <p:nvCxnSpPr>
          <p:cNvPr id="55320" name="Straight Connector 5531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299" name="Rectangle 3">
            <a:extLst>
              <a:ext uri="{FF2B5EF4-FFF2-40B4-BE49-F238E27FC236}">
                <a16:creationId xmlns:a16="http://schemas.microsoft.com/office/drawing/2014/main" id="{D763C8C2-3CED-F86C-9A31-86DC467DA105}"/>
              </a:ext>
            </a:extLst>
          </p:cNvPr>
          <p:cNvSpPr>
            <a:spLocks noGrp="1" noChangeArrowheads="1"/>
          </p:cNvSpPr>
          <p:nvPr>
            <p:ph idx="1"/>
          </p:nvPr>
        </p:nvSpPr>
        <p:spPr>
          <a:xfrm>
            <a:off x="5255259" y="728404"/>
            <a:ext cx="5950453" cy="4480726"/>
          </a:xfrm>
        </p:spPr>
        <p:txBody>
          <a:bodyPr anchor="ctr">
            <a:normAutofit/>
          </a:bodyPr>
          <a:lstStyle/>
          <a:p>
            <a:pPr eaLnBrk="1" hangingPunct="1"/>
            <a:r>
              <a:rPr lang="en-US" altLang="en-US" sz="1800" b="1" dirty="0"/>
              <a:t>Better to have a detailed handwritten note documenting the consent discussion.</a:t>
            </a:r>
            <a:endParaRPr lang="en-US" altLang="en-US" sz="1800" dirty="0"/>
          </a:p>
          <a:p>
            <a:pPr lvl="1"/>
            <a:r>
              <a:rPr lang="en-US" altLang="en-US" sz="1800" dirty="0"/>
              <a:t>The more detail – </a:t>
            </a:r>
            <a:r>
              <a:rPr lang="en-US" altLang="en-US" sz="1800" b="1" dirty="0"/>
              <a:t>THE BETTER!</a:t>
            </a:r>
            <a:endParaRPr lang="en-US" altLang="en-US" sz="1800" dirty="0"/>
          </a:p>
          <a:p>
            <a:pPr marL="1492250" lvl="1" indent="-7938">
              <a:buNone/>
            </a:pPr>
            <a:r>
              <a:rPr lang="en-US" altLang="en-US" sz="1800" dirty="0"/>
              <a:t>*Describe the discussion as much as possible.  The level of detail will be important evidence in assessing</a:t>
            </a:r>
            <a:br>
              <a:rPr lang="en-US" altLang="en-US" sz="1800" dirty="0"/>
            </a:br>
            <a:r>
              <a:rPr lang="en-US" altLang="en-US" sz="1800" dirty="0"/>
              <a:t>whether the provider satisfied the</a:t>
            </a:r>
            <a:br>
              <a:rPr lang="en-US" altLang="en-US" sz="1800" dirty="0"/>
            </a:br>
            <a:r>
              <a:rPr lang="en-US" altLang="en-US" sz="1800" dirty="0"/>
              <a:t>informed consent requirement.</a:t>
            </a:r>
          </a:p>
          <a:p>
            <a:pPr eaLnBrk="1" hangingPunct="1"/>
            <a:r>
              <a:rPr lang="en-US" altLang="en-US" sz="1800" b="1" dirty="0"/>
              <a:t>FILL OUT THE CONSENT FORM PROPERLY AND COMPLETELY!</a:t>
            </a:r>
            <a:endParaRPr lang="en-US" altLang="en-US" sz="1800" dirty="0"/>
          </a:p>
          <a:p>
            <a:pPr lvl="1" eaLnBrk="1" hangingPunct="1"/>
            <a:r>
              <a:rPr lang="en-US" altLang="en-US" sz="1800" dirty="0"/>
              <a:t>Difficult to reconcile the concept that you took a great deal of time discussing the procedure and making sure the patient understood, but couldn’t be bothered to fill out a standard form completely or properly.</a:t>
            </a:r>
          </a:p>
          <a:p>
            <a:pPr lvl="1" eaLnBrk="1" hangingPunct="1"/>
            <a:r>
              <a:rPr lang="en-US" altLang="en-US" sz="1800" dirty="0"/>
              <a:t>Don’t risk losing credibility over something you can easily control.</a:t>
            </a:r>
          </a:p>
          <a:p>
            <a:pPr marL="1492250" lvl="1" indent="-7938">
              <a:buNone/>
            </a:pPr>
            <a:endParaRPr lang="en-US" altLang="en-US" sz="1300" dirty="0"/>
          </a:p>
        </p:txBody>
      </p:sp>
      <p:sp>
        <p:nvSpPr>
          <p:cNvPr id="3" name="TextBox 2">
            <a:extLst>
              <a:ext uri="{FF2B5EF4-FFF2-40B4-BE49-F238E27FC236}">
                <a16:creationId xmlns:a16="http://schemas.microsoft.com/office/drawing/2014/main" id="{9ED8FC3E-9A58-AD18-4A16-46759AA265DB}"/>
              </a:ext>
            </a:extLst>
          </p:cNvPr>
          <p:cNvSpPr txBox="1"/>
          <p:nvPr/>
        </p:nvSpPr>
        <p:spPr>
          <a:xfrm>
            <a:off x="1055221" y="2493360"/>
            <a:ext cx="2998112" cy="954107"/>
          </a:xfrm>
          <a:prstGeom prst="rect">
            <a:avLst/>
          </a:prstGeom>
          <a:noFill/>
        </p:spPr>
        <p:txBody>
          <a:bodyPr wrap="square">
            <a:spAutoFit/>
          </a:bodyPr>
          <a:lstStyle/>
          <a:p>
            <a:pPr eaLnBrk="1" hangingPunct="1">
              <a:buFont typeface="Wingdings" panose="05000000000000000000" pitchFamily="2" charset="2"/>
              <a:buNone/>
            </a:pPr>
            <a:r>
              <a:rPr lang="en-US" altLang="en-US" sz="2800" b="1" dirty="0"/>
              <a:t>PRACTICAL</a:t>
            </a:r>
          </a:p>
          <a:p>
            <a:pPr eaLnBrk="1" hangingPunct="1">
              <a:buFont typeface="Wingdings" panose="05000000000000000000" pitchFamily="2" charset="2"/>
              <a:buNone/>
            </a:pPr>
            <a:r>
              <a:rPr lang="en-US" altLang="en-US" sz="2800" b="1" dirty="0"/>
              <a:t>CONSIDERATIONS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400" name="Rectangle 5939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02" name="Freeform: Shape 5940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Rectangle 2">
            <a:extLst>
              <a:ext uri="{FF2B5EF4-FFF2-40B4-BE49-F238E27FC236}">
                <a16:creationId xmlns:a16="http://schemas.microsoft.com/office/drawing/2014/main" id="{CE70E3F1-0190-1029-1811-F07C6A2966C5}"/>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 </a:t>
            </a:r>
          </a:p>
        </p:txBody>
      </p:sp>
      <p:sp>
        <p:nvSpPr>
          <p:cNvPr id="59404" name="Arc 5940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395" name="Rectangle 3">
            <a:extLst>
              <a:ext uri="{FF2B5EF4-FFF2-40B4-BE49-F238E27FC236}">
                <a16:creationId xmlns:a16="http://schemas.microsoft.com/office/drawing/2014/main" id="{FB940BCA-EE64-5052-D6DF-4CEC20ADDA68}"/>
              </a:ext>
            </a:extLst>
          </p:cNvPr>
          <p:cNvSpPr>
            <a:spLocks noGrp="1" noChangeArrowheads="1"/>
          </p:cNvSpPr>
          <p:nvPr>
            <p:ph idx="1"/>
          </p:nvPr>
        </p:nvSpPr>
        <p:spPr>
          <a:xfrm>
            <a:off x="4447308" y="591344"/>
            <a:ext cx="6906491" cy="5585619"/>
          </a:xfrm>
        </p:spPr>
        <p:txBody>
          <a:bodyPr anchor="ctr">
            <a:normAutofit/>
          </a:bodyPr>
          <a:lstStyle/>
          <a:p>
            <a:pPr eaLnBrk="1" hangingPunct="1"/>
            <a:r>
              <a:rPr lang="en-US" altLang="en-US" b="1" dirty="0"/>
              <a:t>Document patient concerns and level of understanding</a:t>
            </a:r>
          </a:p>
          <a:p>
            <a:pPr lvl="1" eaLnBrk="1" hangingPunct="1"/>
            <a:r>
              <a:rPr lang="en-US" altLang="en-US" dirty="0"/>
              <a:t>Where possible, physicians/staff should specifically note what questions the patient asked during the informed consent discussion.</a:t>
            </a:r>
          </a:p>
          <a:p>
            <a:pPr lvl="2" eaLnBrk="1" hangingPunct="1"/>
            <a:r>
              <a:rPr lang="en-US" altLang="en-US" dirty="0"/>
              <a:t>Document responses given to patient</a:t>
            </a:r>
          </a:p>
          <a:p>
            <a:pPr lvl="2" eaLnBrk="1" hangingPunct="1"/>
            <a:r>
              <a:rPr lang="en-US" altLang="en-US" dirty="0"/>
              <a:t>Document patient’s level of understanding</a:t>
            </a:r>
            <a:endParaRPr lang="en-US" altLang="en-US" b="1" dirty="0"/>
          </a:p>
          <a:p>
            <a:pPr eaLnBrk="1" hangingPunct="1"/>
            <a:r>
              <a:rPr lang="en-US" altLang="en-US" b="1" dirty="0"/>
              <a:t>Discuss and Document Rare, but Serious Risks</a:t>
            </a:r>
            <a:endParaRPr lang="en-US" altLang="en-US" dirty="0"/>
          </a:p>
          <a:p>
            <a:pPr lvl="2" eaLnBrk="1" hangingPunct="1"/>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808" name="Rectangle 7680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Rectangle 2">
            <a:extLst>
              <a:ext uri="{FF2B5EF4-FFF2-40B4-BE49-F238E27FC236}">
                <a16:creationId xmlns:a16="http://schemas.microsoft.com/office/drawing/2014/main" id="{BDB6DA3C-ED9A-646A-2A5B-0AAE4220EC13}"/>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sz="5400"/>
              <a:t>Medical Chronology – Case #1</a:t>
            </a:r>
          </a:p>
        </p:txBody>
      </p:sp>
      <p:sp>
        <p:nvSpPr>
          <p:cNvPr id="768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3" name="Rectangle 3">
            <a:extLst>
              <a:ext uri="{FF2B5EF4-FFF2-40B4-BE49-F238E27FC236}">
                <a16:creationId xmlns:a16="http://schemas.microsoft.com/office/drawing/2014/main" id="{D3781941-4B65-8B31-1BE5-931BFBFCF29E}"/>
              </a:ext>
            </a:extLst>
          </p:cNvPr>
          <p:cNvSpPr>
            <a:spLocks noGrp="1" noChangeArrowheads="1"/>
          </p:cNvSpPr>
          <p:nvPr>
            <p:ph idx="1"/>
          </p:nvPr>
        </p:nvSpPr>
        <p:spPr>
          <a:xfrm>
            <a:off x="838200" y="1929384"/>
            <a:ext cx="10515600" cy="4251960"/>
          </a:xfrm>
        </p:spPr>
        <p:txBody>
          <a:bodyPr>
            <a:normAutofit/>
          </a:bodyPr>
          <a:lstStyle/>
          <a:p>
            <a:pPr eaLnBrk="1" hangingPunct="1"/>
            <a:r>
              <a:rPr lang="en-US" altLang="en-US" sz="2000"/>
              <a:t>Female patient first consulted her primary care physician in May 2016 at age 45.  She initially denied being a cigarette smoker, however, subsequent records reported a ten year one pack per day smoking history.</a:t>
            </a:r>
          </a:p>
          <a:p>
            <a:pPr eaLnBrk="1" hangingPunct="1"/>
            <a:r>
              <a:rPr lang="en-US" altLang="en-US" sz="2000"/>
              <a:t>From 2016 to 2022, the patient consulted her PCP for various acute and minor issues including shoulder pain, ear and back pain and skin lesions. </a:t>
            </a:r>
          </a:p>
          <a:p>
            <a:pPr eaLnBrk="1" hangingPunct="1"/>
            <a:r>
              <a:rPr lang="en-US" altLang="en-US" sz="2000"/>
              <a:t>In 9/22, the patient presented to the PCP with acute abdominal pain and she was referred to the ED where she was referred for a surgical evaluation.  A CXR and KUB were ordered by the ED physician.  The initial H&amp;P noted the KUB showed no free air and the CXR was negative.</a:t>
            </a:r>
          </a:p>
          <a:p>
            <a:pPr eaLnBrk="1" hangingPunct="1"/>
            <a:r>
              <a:rPr lang="en-US" altLang="en-US" sz="2000"/>
              <a:t>The radiologist who interpreted the CXR noted: “a questionable prominence on the right hilum…if previous studies are available, this would allow further evaluation.  In lieu of this, a follow-up study in perhaps one month is suggested. The lungs are otherwise clear.”</a:t>
            </a:r>
          </a:p>
          <a:p>
            <a:pPr eaLnBrk="1" hangingPunct="1"/>
            <a:r>
              <a:rPr lang="en-US" altLang="en-US" sz="2000"/>
              <a:t>A written report was sent to surgeon and the PCP.  </a:t>
            </a:r>
            <a:r>
              <a:rPr lang="en-US" altLang="en-US" sz="2000" b="1"/>
              <a:t>There is no mention if a verbal report was given.</a:t>
            </a:r>
          </a:p>
          <a:p>
            <a:pPr eaLnBrk="1" hangingPunct="1"/>
            <a:endParaRPr lang="en-US" altLang="en-US"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856" name="Rectangle 7885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0" name="Rectangle 2">
            <a:extLst>
              <a:ext uri="{FF2B5EF4-FFF2-40B4-BE49-F238E27FC236}">
                <a16:creationId xmlns:a16="http://schemas.microsoft.com/office/drawing/2014/main" id="{1EB216E8-76C5-0BD1-B5E2-F6DB29145A36}"/>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sz="5400"/>
              <a:t>Medical Chronology – Case #1</a:t>
            </a:r>
          </a:p>
        </p:txBody>
      </p:sp>
      <p:sp>
        <p:nvSpPr>
          <p:cNvPr id="7885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1" name="Rectangle 3">
            <a:extLst>
              <a:ext uri="{FF2B5EF4-FFF2-40B4-BE49-F238E27FC236}">
                <a16:creationId xmlns:a16="http://schemas.microsoft.com/office/drawing/2014/main" id="{ABFFEE27-4400-F215-00E6-9A05A197C713}"/>
              </a:ext>
            </a:extLst>
          </p:cNvPr>
          <p:cNvSpPr>
            <a:spLocks noGrp="1" noChangeArrowheads="1"/>
          </p:cNvSpPr>
          <p:nvPr>
            <p:ph idx="1"/>
          </p:nvPr>
        </p:nvSpPr>
        <p:spPr>
          <a:xfrm>
            <a:off x="838200" y="1929384"/>
            <a:ext cx="10515600" cy="4251960"/>
          </a:xfrm>
        </p:spPr>
        <p:txBody>
          <a:bodyPr>
            <a:normAutofit/>
          </a:bodyPr>
          <a:lstStyle/>
          <a:p>
            <a:pPr eaLnBrk="1" hangingPunct="1"/>
            <a:r>
              <a:rPr lang="en-US" altLang="en-US" sz="2200" dirty="0"/>
              <a:t>Patient was taken to the OR where she was found to have a ruptured appendix and acute peritonitis.  Postoperatively she did well, without complications. </a:t>
            </a:r>
          </a:p>
          <a:p>
            <a:pPr eaLnBrk="1" hangingPunct="1"/>
            <a:r>
              <a:rPr lang="en-US" altLang="en-US" sz="2200" dirty="0"/>
              <a:t>On 9/25/22, she was discharged from the hospital.</a:t>
            </a:r>
          </a:p>
          <a:p>
            <a:pPr eaLnBrk="1" hangingPunct="1"/>
            <a:r>
              <a:rPr lang="en-US" altLang="en-US" sz="2200" dirty="0"/>
              <a:t>The patient presented to the same ED physician on 9/27/22 because of increased drainage around her drain site.  She was evaluated by the surgical service and her drain was removed.</a:t>
            </a:r>
          </a:p>
          <a:p>
            <a:pPr eaLnBrk="1" hangingPunct="1"/>
            <a:r>
              <a:rPr lang="en-US" altLang="en-US" sz="2200" dirty="0"/>
              <a:t>On 10/2/22, the patient was seen by her surgeon for a post operative check up.  Her staples were removed and no additional follow-up was identified.</a:t>
            </a:r>
          </a:p>
          <a:p>
            <a:r>
              <a:rPr lang="en-US" altLang="en-US" sz="2200" dirty="0"/>
              <a:t>On 6/2/23, the patient presented to the ED with complaints of right sided pleuritic chest pain and was evaluated by the same ED Physician as the prior two visits.  A CXR revealed a right perihilar 3.5cm lung mass.  She was referred to her PCP.</a:t>
            </a:r>
          </a:p>
          <a:p>
            <a:pPr eaLnBrk="1" hangingPunct="1"/>
            <a:endParaRPr lang="en-US" altLang="en-US" sz="2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880" name="Rectangle 7987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2">
            <a:extLst>
              <a:ext uri="{FF2B5EF4-FFF2-40B4-BE49-F238E27FC236}">
                <a16:creationId xmlns:a16="http://schemas.microsoft.com/office/drawing/2014/main" id="{E6644BD2-E727-A9BA-009E-23265172FE23}"/>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sz="5400"/>
              <a:t>Medical Chronology – Case #1</a:t>
            </a:r>
          </a:p>
        </p:txBody>
      </p:sp>
      <p:sp>
        <p:nvSpPr>
          <p:cNvPr id="7988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5" name="Rectangle 3">
            <a:extLst>
              <a:ext uri="{FF2B5EF4-FFF2-40B4-BE49-F238E27FC236}">
                <a16:creationId xmlns:a16="http://schemas.microsoft.com/office/drawing/2014/main" id="{CCBEC2C8-410F-921E-A132-6B21FAE2F3CF}"/>
              </a:ext>
            </a:extLst>
          </p:cNvPr>
          <p:cNvSpPr>
            <a:spLocks noGrp="1" noChangeArrowheads="1"/>
          </p:cNvSpPr>
          <p:nvPr>
            <p:ph idx="1"/>
          </p:nvPr>
        </p:nvSpPr>
        <p:spPr>
          <a:xfrm>
            <a:off x="838200" y="1929384"/>
            <a:ext cx="10515600" cy="4251960"/>
          </a:xfrm>
        </p:spPr>
        <p:txBody>
          <a:bodyPr>
            <a:normAutofit/>
          </a:bodyPr>
          <a:lstStyle/>
          <a:p>
            <a:pPr eaLnBrk="1" hangingPunct="1"/>
            <a:r>
              <a:rPr lang="en-US" altLang="en-US" sz="2200" dirty="0"/>
              <a:t>The patient saw her PCP on 6/3/23 and additional diagnostic studies (CT scan) were ordered.</a:t>
            </a:r>
          </a:p>
          <a:p>
            <a:pPr eaLnBrk="1" hangingPunct="1"/>
            <a:r>
              <a:rPr lang="en-US" altLang="en-US" sz="2200" dirty="0"/>
              <a:t>PCP’s record:  “in retrospect, she had a chest x-ray in September of last year that already showed the opacity seen on the x-ray and CAT scan now.”</a:t>
            </a:r>
          </a:p>
          <a:p>
            <a:pPr eaLnBrk="1" hangingPunct="1"/>
            <a:r>
              <a:rPr lang="en-US" altLang="en-US" sz="2200" dirty="0"/>
              <a:t>The patient also consulted a pulmonologist.  She had a bronchoscopy with biopsy and subsequent thoracoscopy and lymph node biopsy.  Studies revealed a 3.5 cm lesion which was determined to be adenocarcinoma with nodal involvement.</a:t>
            </a:r>
          </a:p>
          <a:p>
            <a:pPr eaLnBrk="1" hangingPunct="1"/>
            <a:r>
              <a:rPr lang="en-US" altLang="en-US" sz="2200" dirty="0"/>
              <a:t>The patient underwent radiation therapy, removal of the involved lymph node and then chemotherapy.</a:t>
            </a:r>
          </a:p>
          <a:p>
            <a:pPr eaLnBrk="1" hangingPunct="1"/>
            <a:endParaRPr lang="en-US" altLang="en-US"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2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3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933" name="Group 8193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8193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3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937" name="Group 8193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81938" name="Freeform: Shape 8193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939" name="Freeform: Shape 8193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940" name="Freeform: Shape 8193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941" name="Freeform: Shape 8194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942" name="Freeform: Shape 8194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943" name="Freeform: Shape 8194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944" name="Freeform: Shape 8194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81922" name="Rectangle 2">
            <a:extLst>
              <a:ext uri="{FF2B5EF4-FFF2-40B4-BE49-F238E27FC236}">
                <a16:creationId xmlns:a16="http://schemas.microsoft.com/office/drawing/2014/main" id="{EC424B10-E979-8AAA-331B-A1574F9BE100}"/>
              </a:ext>
            </a:extLst>
          </p:cNvPr>
          <p:cNvSpPr>
            <a:spLocks noGrp="1" noChangeArrowheads="1"/>
          </p:cNvSpPr>
          <p:nvPr>
            <p:ph type="title"/>
          </p:nvPr>
        </p:nvSpPr>
        <p:spPr>
          <a:xfrm rot="16200000">
            <a:off x="-1325880" y="1947672"/>
            <a:ext cx="5961888" cy="2788920"/>
          </a:xfrm>
        </p:spPr>
        <p:txBody>
          <a:bodyPr anchor="ctr">
            <a:normAutofit/>
          </a:bodyPr>
          <a:lstStyle/>
          <a:p>
            <a:pPr eaLnBrk="1" hangingPunct="1"/>
            <a:r>
              <a:rPr lang="en-US" altLang="en-US" sz="4800">
                <a:solidFill>
                  <a:schemeClr val="bg1"/>
                </a:solidFill>
              </a:rPr>
              <a:t>Deposition Testimony</a:t>
            </a:r>
            <a:br>
              <a:rPr lang="en-US" altLang="en-US" sz="4800">
                <a:solidFill>
                  <a:schemeClr val="bg1"/>
                </a:solidFill>
              </a:rPr>
            </a:br>
            <a:r>
              <a:rPr lang="en-US" altLang="en-US" sz="4800">
                <a:solidFill>
                  <a:schemeClr val="bg1"/>
                </a:solidFill>
              </a:rPr>
              <a:t>Case #1</a:t>
            </a:r>
          </a:p>
        </p:txBody>
      </p:sp>
      <p:graphicFrame>
        <p:nvGraphicFramePr>
          <p:cNvPr id="81925" name="Rectangle 3">
            <a:extLst>
              <a:ext uri="{FF2B5EF4-FFF2-40B4-BE49-F238E27FC236}">
                <a16:creationId xmlns:a16="http://schemas.microsoft.com/office/drawing/2014/main" id="{BAD4E8A2-60FE-1762-8DE2-7BD9227473DE}"/>
              </a:ext>
            </a:extLst>
          </p:cNvPr>
          <p:cNvGraphicFramePr>
            <a:graphicFrameLocks noGrp="1"/>
          </p:cNvGraphicFramePr>
          <p:nvPr>
            <p:ph idx="1"/>
            <p:extLst>
              <p:ext uri="{D42A27DB-BD31-4B8C-83A1-F6EECF244321}">
                <p14:modId xmlns:p14="http://schemas.microsoft.com/office/powerpoint/2010/main" val="10448262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1" name="Rectangle 1537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31DFD91C-E463-E8FC-EEA2-CA1C1020A274}"/>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The Initiation of the Process</a:t>
            </a:r>
          </a:p>
        </p:txBody>
      </p:sp>
      <p:sp>
        <p:nvSpPr>
          <p:cNvPr id="15373" name="Rectangle 1537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375" name="Rectangle 1537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364" name="Text Box 5">
            <a:extLst>
              <a:ext uri="{FF2B5EF4-FFF2-40B4-BE49-F238E27FC236}">
                <a16:creationId xmlns:a16="http://schemas.microsoft.com/office/drawing/2014/main" id="{D525C6AB-F1A3-2E04-E33D-0B3918F93F6C}"/>
              </a:ext>
            </a:extLst>
          </p:cNvPr>
          <p:cNvSpPr txBox="1">
            <a:spLocks noChangeArrowheads="1"/>
          </p:cNvSpPr>
          <p:nvPr/>
        </p:nvSpPr>
        <p:spPr bwMode="auto">
          <a:xfrm>
            <a:off x="8518526" y="6324601"/>
            <a:ext cx="161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b="1"/>
          </a:p>
        </p:txBody>
      </p:sp>
      <p:sp>
        <p:nvSpPr>
          <p:cNvPr id="15365" name="Text Box 6">
            <a:extLst>
              <a:ext uri="{FF2B5EF4-FFF2-40B4-BE49-F238E27FC236}">
                <a16:creationId xmlns:a16="http://schemas.microsoft.com/office/drawing/2014/main" id="{E31239D2-6676-363F-5F33-1787155CAC8B}"/>
              </a:ext>
            </a:extLst>
          </p:cNvPr>
          <p:cNvSpPr txBox="1">
            <a:spLocks noChangeArrowheads="1"/>
          </p:cNvSpPr>
          <p:nvPr/>
        </p:nvSpPr>
        <p:spPr bwMode="auto">
          <a:xfrm>
            <a:off x="8229600" y="6324600"/>
            <a:ext cx="205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200">
              <a:latin typeface="Times New Roman" panose="02020603050405020304" pitchFamily="18" charset="0"/>
            </a:endParaRPr>
          </a:p>
        </p:txBody>
      </p:sp>
      <p:graphicFrame>
        <p:nvGraphicFramePr>
          <p:cNvPr id="15367" name="Rectangle 3">
            <a:extLst>
              <a:ext uri="{FF2B5EF4-FFF2-40B4-BE49-F238E27FC236}">
                <a16:creationId xmlns:a16="http://schemas.microsoft.com/office/drawing/2014/main" id="{770D9BD8-4F8A-0C96-AA98-31C29C4E74B7}"/>
              </a:ext>
            </a:extLst>
          </p:cNvPr>
          <p:cNvGraphicFramePr>
            <a:graphicFrameLocks noGrp="1"/>
          </p:cNvGraphicFramePr>
          <p:nvPr>
            <p:ph idx="1"/>
            <p:extLst>
              <p:ext uri="{D42A27DB-BD31-4B8C-83A1-F6EECF244321}">
                <p14:modId xmlns:p14="http://schemas.microsoft.com/office/powerpoint/2010/main" val="195262302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953" name="Rectangle 8295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6" name="Rectangle 2">
            <a:extLst>
              <a:ext uri="{FF2B5EF4-FFF2-40B4-BE49-F238E27FC236}">
                <a16:creationId xmlns:a16="http://schemas.microsoft.com/office/drawing/2014/main" id="{C4432150-2506-D926-34AA-3F1439FC88FC}"/>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sz="4200"/>
              <a:t>Plaintiff’s Allegations</a:t>
            </a:r>
            <a:br>
              <a:rPr lang="en-US" altLang="en-US" sz="4200"/>
            </a:br>
            <a:r>
              <a:rPr lang="en-US" altLang="en-US" sz="4200"/>
              <a:t>Case #1</a:t>
            </a:r>
          </a:p>
        </p:txBody>
      </p:sp>
      <p:sp>
        <p:nvSpPr>
          <p:cNvPr id="8295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2949" name="Rectangle 3">
            <a:extLst>
              <a:ext uri="{FF2B5EF4-FFF2-40B4-BE49-F238E27FC236}">
                <a16:creationId xmlns:a16="http://schemas.microsoft.com/office/drawing/2014/main" id="{1D432F2E-9535-F27A-56CB-6C050902F6DA}"/>
              </a:ext>
            </a:extLst>
          </p:cNvPr>
          <p:cNvGraphicFramePr>
            <a:graphicFrameLocks noGrp="1"/>
          </p:cNvGraphicFramePr>
          <p:nvPr>
            <p:ph idx="1"/>
            <p:extLst>
              <p:ext uri="{D42A27DB-BD31-4B8C-83A1-F6EECF244321}">
                <p14:modId xmlns:p14="http://schemas.microsoft.com/office/powerpoint/2010/main" val="380170388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7" name="Rectangle 8397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Rectangle 2">
            <a:extLst>
              <a:ext uri="{FF2B5EF4-FFF2-40B4-BE49-F238E27FC236}">
                <a16:creationId xmlns:a16="http://schemas.microsoft.com/office/drawing/2014/main" id="{D41CEFBC-CEC8-97E1-F3B2-12E770AEFA87}"/>
              </a:ext>
            </a:extLst>
          </p:cNvPr>
          <p:cNvSpPr>
            <a:spLocks noGrp="1" noChangeArrowheads="1"/>
          </p:cNvSpPr>
          <p:nvPr>
            <p:ph type="title"/>
          </p:nvPr>
        </p:nvSpPr>
        <p:spPr>
          <a:xfrm>
            <a:off x="838200" y="459863"/>
            <a:ext cx="10515600" cy="1004594"/>
          </a:xfrm>
        </p:spPr>
        <p:txBody>
          <a:bodyPr>
            <a:normAutofit/>
          </a:bodyPr>
          <a:lstStyle/>
          <a:p>
            <a:pPr algn="ctr" eaLnBrk="1" hangingPunct="1"/>
            <a:r>
              <a:rPr lang="en-US" altLang="en-US">
                <a:solidFill>
                  <a:srgbClr val="FFFFFF"/>
                </a:solidFill>
              </a:rPr>
              <a:t>Case Disposition – Case #1</a:t>
            </a:r>
          </a:p>
        </p:txBody>
      </p:sp>
      <p:sp>
        <p:nvSpPr>
          <p:cNvPr id="83979" name="Rectangle: Rounded Corners 8397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3973" name="Rectangle 3">
            <a:extLst>
              <a:ext uri="{FF2B5EF4-FFF2-40B4-BE49-F238E27FC236}">
                <a16:creationId xmlns:a16="http://schemas.microsoft.com/office/drawing/2014/main" id="{B0FFB73C-3375-C324-2EAF-2A946468F266}"/>
              </a:ext>
            </a:extLst>
          </p:cNvPr>
          <p:cNvGraphicFramePr>
            <a:graphicFrameLocks noGrp="1"/>
          </p:cNvGraphicFramePr>
          <p:nvPr>
            <p:ph idx="1"/>
            <p:extLst>
              <p:ext uri="{D42A27DB-BD31-4B8C-83A1-F6EECF244321}">
                <p14:modId xmlns:p14="http://schemas.microsoft.com/office/powerpoint/2010/main" val="217960315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E88147E-000C-204C-BE52-B4C9539508E0}"/>
              </a:ext>
            </a:extLst>
          </p:cNvPr>
          <p:cNvSpPr>
            <a:spLocks noGrp="1"/>
          </p:cNvSpPr>
          <p:nvPr>
            <p:ph type="title"/>
          </p:nvPr>
        </p:nvSpPr>
        <p:spPr>
          <a:xfrm>
            <a:off x="479394" y="1070800"/>
            <a:ext cx="3939688" cy="5583126"/>
          </a:xfrm>
        </p:spPr>
        <p:txBody>
          <a:bodyPr>
            <a:normAutofit/>
          </a:bodyPr>
          <a:lstStyle/>
          <a:p>
            <a:pPr algn="r"/>
            <a:r>
              <a:rPr lang="en-US" sz="6200"/>
              <a:t>Types of Malpractice Cases	</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B1882FF-2BE7-E92A-27F8-908833EB6EDB}"/>
              </a:ext>
            </a:extLst>
          </p:cNvPr>
          <p:cNvGraphicFramePr>
            <a:graphicFrameLocks noGrp="1"/>
          </p:cNvGraphicFramePr>
          <p:nvPr>
            <p:ph idx="1"/>
            <p:extLst>
              <p:ext uri="{D42A27DB-BD31-4B8C-83A1-F6EECF244321}">
                <p14:modId xmlns:p14="http://schemas.microsoft.com/office/powerpoint/2010/main" val="396986618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75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4998" name="Picture 84997">
            <a:extLst>
              <a:ext uri="{FF2B5EF4-FFF2-40B4-BE49-F238E27FC236}">
                <a16:creationId xmlns:a16="http://schemas.microsoft.com/office/drawing/2014/main" id="{AC6D7F77-A6D5-8213-ED4C-04AC3C53C248}"/>
              </a:ext>
            </a:extLst>
          </p:cNvPr>
          <p:cNvPicPr>
            <a:picLocks noChangeAspect="1"/>
          </p:cNvPicPr>
          <p:nvPr/>
        </p:nvPicPr>
        <p:blipFill>
          <a:blip r:embed="rId2">
            <a:duotone>
              <a:schemeClr val="bg2">
                <a:shade val="45000"/>
                <a:satMod val="135000"/>
              </a:schemeClr>
              <a:prstClr val="white"/>
            </a:duotone>
          </a:blip>
          <a:srcRect t="25325" b="9457"/>
          <a:stretch/>
        </p:blipFill>
        <p:spPr>
          <a:xfrm>
            <a:off x="20" y="10"/>
            <a:ext cx="12191980" cy="6857990"/>
          </a:xfrm>
          <a:prstGeom prst="rect">
            <a:avLst/>
          </a:prstGeom>
        </p:spPr>
      </p:pic>
      <p:sp>
        <p:nvSpPr>
          <p:cNvPr id="85002" name="Rectangle 8500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Rectangle 2">
            <a:extLst>
              <a:ext uri="{FF2B5EF4-FFF2-40B4-BE49-F238E27FC236}">
                <a16:creationId xmlns:a16="http://schemas.microsoft.com/office/drawing/2014/main" id="{B1C3E6F9-1613-43EC-607C-C2B9E076F211}"/>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dirty="0"/>
              <a:t>“Take Aways”</a:t>
            </a:r>
            <a:endParaRPr lang="en-US" altLang="en-US"/>
          </a:p>
        </p:txBody>
      </p:sp>
      <p:graphicFrame>
        <p:nvGraphicFramePr>
          <p:cNvPr id="84997" name="Rectangle 3">
            <a:extLst>
              <a:ext uri="{FF2B5EF4-FFF2-40B4-BE49-F238E27FC236}">
                <a16:creationId xmlns:a16="http://schemas.microsoft.com/office/drawing/2014/main" id="{B0A399F0-7387-A323-D208-7548E8AC1E2B}"/>
              </a:ext>
            </a:extLst>
          </p:cNvPr>
          <p:cNvGraphicFramePr>
            <a:graphicFrameLocks noGrp="1"/>
          </p:cNvGraphicFramePr>
          <p:nvPr>
            <p:ph idx="1"/>
            <p:extLst>
              <p:ext uri="{D42A27DB-BD31-4B8C-83A1-F6EECF244321}">
                <p14:modId xmlns:p14="http://schemas.microsoft.com/office/powerpoint/2010/main" val="38847131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0C3B4-271B-6176-FB14-722564375FE8}"/>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3700" kern="1200" dirty="0">
                <a:solidFill>
                  <a:schemeClr val="tx2"/>
                </a:solidFill>
                <a:latin typeface="+mj-lt"/>
                <a:ea typeface="+mj-ea"/>
                <a:cs typeface="+mj-cs"/>
              </a:rPr>
              <a:t>Discussion/Questions??</a:t>
            </a:r>
          </a:p>
        </p:txBody>
      </p:sp>
      <p:pic>
        <p:nvPicPr>
          <p:cNvPr id="7" name="Graphic 6" descr="Questions">
            <a:extLst>
              <a:ext uri="{FF2B5EF4-FFF2-40B4-BE49-F238E27FC236}">
                <a16:creationId xmlns:a16="http://schemas.microsoft.com/office/drawing/2014/main" id="{2306E1E3-1E23-B4BC-76DE-B574607245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7743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02" name="Rectangle 1640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6404" name="Group 16403">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6405" name="Rectangle 16404">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06" name="Rectangle 16405">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408" name="Freeform: Shape 16407">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410" name="Rectangle 1640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386" name="Rectangle 2">
            <a:extLst>
              <a:ext uri="{FF2B5EF4-FFF2-40B4-BE49-F238E27FC236}">
                <a16:creationId xmlns:a16="http://schemas.microsoft.com/office/drawing/2014/main" id="{6A8873E3-8486-C33B-69CC-CD264FC8C8BC}"/>
              </a:ext>
            </a:extLst>
          </p:cNvPr>
          <p:cNvSpPr>
            <a:spLocks noGrp="1" noChangeArrowheads="1"/>
          </p:cNvSpPr>
          <p:nvPr>
            <p:ph type="title"/>
          </p:nvPr>
        </p:nvSpPr>
        <p:spPr>
          <a:xfrm>
            <a:off x="1143000" y="990599"/>
            <a:ext cx="9906000" cy="685800"/>
          </a:xfrm>
        </p:spPr>
        <p:txBody>
          <a:bodyPr anchor="t">
            <a:normAutofit/>
          </a:bodyPr>
          <a:lstStyle/>
          <a:p>
            <a:pPr eaLnBrk="1" hangingPunct="1"/>
            <a:r>
              <a:rPr lang="en-US" altLang="en-US" sz="4000"/>
              <a:t>Physician Response	</a:t>
            </a:r>
          </a:p>
        </p:txBody>
      </p:sp>
      <p:graphicFrame>
        <p:nvGraphicFramePr>
          <p:cNvPr id="16389" name="Rectangle 3">
            <a:extLst>
              <a:ext uri="{FF2B5EF4-FFF2-40B4-BE49-F238E27FC236}">
                <a16:creationId xmlns:a16="http://schemas.microsoft.com/office/drawing/2014/main" id="{EE7BDED1-6E7B-6BC5-6822-911617289E1F}"/>
              </a:ext>
            </a:extLst>
          </p:cNvPr>
          <p:cNvGraphicFramePr>
            <a:graphicFrameLocks noGrp="1"/>
          </p:cNvGraphicFramePr>
          <p:nvPr>
            <p:ph idx="1"/>
            <p:extLst>
              <p:ext uri="{D42A27DB-BD31-4B8C-83A1-F6EECF244321}">
                <p14:modId xmlns:p14="http://schemas.microsoft.com/office/powerpoint/2010/main" val="1083347807"/>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0" name="Rectangle 17419">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422" name="Freeform: Shape 17421">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424" name="Freeform: Shape 17423">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0" name="Rectangle 2">
            <a:extLst>
              <a:ext uri="{FF2B5EF4-FFF2-40B4-BE49-F238E27FC236}">
                <a16:creationId xmlns:a16="http://schemas.microsoft.com/office/drawing/2014/main" id="{B4000F75-E963-2090-F308-AC6BA9295ECC}"/>
              </a:ext>
            </a:extLst>
          </p:cNvPr>
          <p:cNvSpPr>
            <a:spLocks noGrp="1" noChangeArrowheads="1"/>
          </p:cNvSpPr>
          <p:nvPr>
            <p:ph type="title"/>
          </p:nvPr>
        </p:nvSpPr>
        <p:spPr>
          <a:xfrm>
            <a:off x="838200" y="253397"/>
            <a:ext cx="10515600" cy="1273233"/>
          </a:xfrm>
        </p:spPr>
        <p:txBody>
          <a:bodyPr>
            <a:normAutofit/>
          </a:bodyPr>
          <a:lstStyle/>
          <a:p>
            <a:pPr eaLnBrk="1" hangingPunct="1"/>
            <a:r>
              <a:rPr lang="en-US" altLang="en-US" sz="4000"/>
              <a:t>The Insurer Response			</a:t>
            </a:r>
          </a:p>
        </p:txBody>
      </p:sp>
      <p:sp>
        <p:nvSpPr>
          <p:cNvPr id="17426" name="Rectangle 1742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412" name="Text Box 4">
            <a:extLst>
              <a:ext uri="{FF2B5EF4-FFF2-40B4-BE49-F238E27FC236}">
                <a16:creationId xmlns:a16="http://schemas.microsoft.com/office/drawing/2014/main" id="{F9117127-76BC-BE4D-E035-761684FFEB7A}"/>
              </a:ext>
            </a:extLst>
          </p:cNvPr>
          <p:cNvSpPr txBox="1">
            <a:spLocks noChangeArrowheads="1"/>
          </p:cNvSpPr>
          <p:nvPr/>
        </p:nvSpPr>
        <p:spPr bwMode="auto">
          <a:xfrm>
            <a:off x="2955926" y="6248401"/>
            <a:ext cx="146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3" name="Text Box 6">
            <a:extLst>
              <a:ext uri="{FF2B5EF4-FFF2-40B4-BE49-F238E27FC236}">
                <a16:creationId xmlns:a16="http://schemas.microsoft.com/office/drawing/2014/main" id="{74D470A3-2B49-D8D1-9745-1234B4A9B597}"/>
              </a:ext>
            </a:extLst>
          </p:cNvPr>
          <p:cNvSpPr txBox="1">
            <a:spLocks noChangeArrowheads="1"/>
          </p:cNvSpPr>
          <p:nvPr/>
        </p:nvSpPr>
        <p:spPr bwMode="auto">
          <a:xfrm>
            <a:off x="2574926" y="6324601"/>
            <a:ext cx="2378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7414" name="Rectangle 7">
            <a:extLst>
              <a:ext uri="{FF2B5EF4-FFF2-40B4-BE49-F238E27FC236}">
                <a16:creationId xmlns:a16="http://schemas.microsoft.com/office/drawing/2014/main" id="{57826B39-9C31-2C59-7FF5-6DD0858B3F47}"/>
              </a:ext>
            </a:extLst>
          </p:cNvPr>
          <p:cNvSpPr>
            <a:spLocks noChangeArrowheads="1"/>
          </p:cNvSpPr>
          <p:nvPr/>
        </p:nvSpPr>
        <p:spPr bwMode="auto">
          <a:xfrm flipV="1">
            <a:off x="6858000" y="6188075"/>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b="1"/>
          </a:p>
        </p:txBody>
      </p:sp>
      <p:graphicFrame>
        <p:nvGraphicFramePr>
          <p:cNvPr id="17416" name="Rectangle 3">
            <a:extLst>
              <a:ext uri="{FF2B5EF4-FFF2-40B4-BE49-F238E27FC236}">
                <a16:creationId xmlns:a16="http://schemas.microsoft.com/office/drawing/2014/main" id="{14D1DE41-3444-CAA6-B4CA-9FB1D07B08E3}"/>
              </a:ext>
            </a:extLst>
          </p:cNvPr>
          <p:cNvGraphicFramePr>
            <a:graphicFrameLocks noGrp="1"/>
          </p:cNvGraphicFramePr>
          <p:nvPr>
            <p:ph idx="1"/>
            <p:extLst>
              <p:ext uri="{D42A27DB-BD31-4B8C-83A1-F6EECF244321}">
                <p14:modId xmlns:p14="http://schemas.microsoft.com/office/powerpoint/2010/main" val="3330216850"/>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a:extLst>
              <a:ext uri="{FF2B5EF4-FFF2-40B4-BE49-F238E27FC236}">
                <a16:creationId xmlns:a16="http://schemas.microsoft.com/office/drawing/2014/main" id="{222711D8-752E-A97D-523B-DDB8A5032B6C}"/>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US" altLang="en-US" sz="5400"/>
              <a:t>The Legal Response	</a:t>
            </a:r>
          </a:p>
        </p:txBody>
      </p:sp>
      <p:sp>
        <p:nvSpPr>
          <p:cNvPr id="1844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437" name="Rectangle 3">
            <a:extLst>
              <a:ext uri="{FF2B5EF4-FFF2-40B4-BE49-F238E27FC236}">
                <a16:creationId xmlns:a16="http://schemas.microsoft.com/office/drawing/2014/main" id="{EEF3A411-22AE-F98C-45C2-93C420E012AD}"/>
              </a:ext>
            </a:extLst>
          </p:cNvPr>
          <p:cNvGraphicFramePr>
            <a:graphicFrameLocks noGrp="1"/>
          </p:cNvGraphicFramePr>
          <p:nvPr>
            <p:ph idx="1"/>
            <p:extLst>
              <p:ext uri="{D42A27DB-BD31-4B8C-83A1-F6EECF244321}">
                <p14:modId xmlns:p14="http://schemas.microsoft.com/office/powerpoint/2010/main" val="315391497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4" name="Rectangle 1946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6" name="Oval 1946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a:extLst>
              <a:ext uri="{FF2B5EF4-FFF2-40B4-BE49-F238E27FC236}">
                <a16:creationId xmlns:a16="http://schemas.microsoft.com/office/drawing/2014/main" id="{7D45185F-9E6B-F796-E0E0-E9C6B9FE0770}"/>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Theories of Liability	</a:t>
            </a:r>
          </a:p>
        </p:txBody>
      </p:sp>
      <p:sp>
        <p:nvSpPr>
          <p:cNvPr id="19468" name="Arc 1946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470" name="Oval 1946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459" name="Rectangle 3">
            <a:extLst>
              <a:ext uri="{FF2B5EF4-FFF2-40B4-BE49-F238E27FC236}">
                <a16:creationId xmlns:a16="http://schemas.microsoft.com/office/drawing/2014/main" id="{1A042871-DDE6-75D4-7F6B-45C1793E5120}"/>
              </a:ext>
            </a:extLst>
          </p:cNvPr>
          <p:cNvSpPr>
            <a:spLocks noGrp="1" noChangeArrowheads="1"/>
          </p:cNvSpPr>
          <p:nvPr>
            <p:ph idx="1"/>
          </p:nvPr>
        </p:nvSpPr>
        <p:spPr>
          <a:xfrm>
            <a:off x="5370153" y="1526033"/>
            <a:ext cx="5536397" cy="3935281"/>
          </a:xfrm>
        </p:spPr>
        <p:txBody>
          <a:bodyPr>
            <a:normAutofit/>
          </a:bodyPr>
          <a:lstStyle/>
          <a:p>
            <a:pPr eaLnBrk="1" hangingPunct="1">
              <a:buSzTx/>
              <a:buFont typeface="Wingdings" panose="05000000000000000000" pitchFamily="2" charset="2"/>
              <a:buChar char="§"/>
            </a:pPr>
            <a:r>
              <a:rPr lang="en-US" altLang="en-US" b="1" u="sng"/>
              <a:t>Negligence</a:t>
            </a:r>
          </a:p>
          <a:p>
            <a:pPr eaLnBrk="1" hangingPunct="1">
              <a:buFont typeface="Wingdings" panose="05000000000000000000" pitchFamily="2" charset="2"/>
              <a:buNone/>
            </a:pPr>
            <a:endParaRPr lang="en-US" altLang="en-US" b="1" u="sng"/>
          </a:p>
          <a:p>
            <a:pPr eaLnBrk="1" hangingPunct="1">
              <a:buFont typeface="Wingdings" panose="05000000000000000000" pitchFamily="2" charset="2"/>
              <a:buNone/>
            </a:pPr>
            <a:r>
              <a:rPr lang="en-US" altLang="en-US"/>
              <a:t>	To be liable to a patient under a negligence theory, a doctor must breach a duty owed to that patient and that breach must be the legal (proximate) cause of the patient’s injury </a:t>
            </a:r>
          </a:p>
          <a:p>
            <a:pPr eaLnBrk="1" hangingPunct="1">
              <a:buFont typeface="Wingdings" panose="05000000000000000000" pitchFamily="2" charset="2"/>
              <a:buNone/>
            </a:pPr>
            <a:endParaRPr lang="en-US" altLang="en-US"/>
          </a:p>
          <a:p>
            <a:pPr eaLnBrk="1" hangingPunct="1">
              <a:buFontTx/>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3" name="Rectangle 215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5" name="Rectangle 215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7" name="Rectangle 215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9" name="Rectangle 215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Rectangle 2">
            <a:extLst>
              <a:ext uri="{FF2B5EF4-FFF2-40B4-BE49-F238E27FC236}">
                <a16:creationId xmlns:a16="http://schemas.microsoft.com/office/drawing/2014/main" id="{10A1D2B6-8B6E-6F2B-F321-ADAC16CCE974}"/>
              </a:ext>
            </a:extLst>
          </p:cNvPr>
          <p:cNvSpPr>
            <a:spLocks noGrp="1" noChangeArrowheads="1"/>
          </p:cNvSpPr>
          <p:nvPr>
            <p:ph type="title"/>
          </p:nvPr>
        </p:nvSpPr>
        <p:spPr>
          <a:xfrm>
            <a:off x="1371597" y="348865"/>
            <a:ext cx="10044023" cy="877729"/>
          </a:xfrm>
        </p:spPr>
        <p:txBody>
          <a:bodyPr anchor="ctr">
            <a:normAutofit/>
          </a:bodyPr>
          <a:lstStyle/>
          <a:p>
            <a:pPr eaLnBrk="1" hangingPunct="1"/>
            <a:r>
              <a:rPr lang="en-US" altLang="en-US" sz="4000">
                <a:solidFill>
                  <a:srgbClr val="FFFFFF"/>
                </a:solidFill>
              </a:rPr>
              <a:t>Theories of Liability	</a:t>
            </a:r>
          </a:p>
        </p:txBody>
      </p:sp>
      <p:graphicFrame>
        <p:nvGraphicFramePr>
          <p:cNvPr id="21509" name="Rectangle 3">
            <a:extLst>
              <a:ext uri="{FF2B5EF4-FFF2-40B4-BE49-F238E27FC236}">
                <a16:creationId xmlns:a16="http://schemas.microsoft.com/office/drawing/2014/main" id="{4D3753A9-5184-69E1-F07B-9789C6A88337}"/>
              </a:ext>
            </a:extLst>
          </p:cNvPr>
          <p:cNvGraphicFramePr>
            <a:graphicFrameLocks noGrp="1"/>
          </p:cNvGraphicFramePr>
          <p:nvPr>
            <p:ph idx="1"/>
            <p:extLst>
              <p:ext uri="{D42A27DB-BD31-4B8C-83A1-F6EECF244321}">
                <p14:modId xmlns:p14="http://schemas.microsoft.com/office/powerpoint/2010/main" val="390376356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464</TotalTime>
  <Words>2671</Words>
  <Application>Microsoft Office PowerPoint</Application>
  <PresentationFormat>Widescreen</PresentationFormat>
  <Paragraphs>220</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Times New Roman</vt:lpstr>
      <vt:lpstr>Wingdings</vt:lpstr>
      <vt:lpstr>Office Theme</vt:lpstr>
      <vt:lpstr>Medical Malpractice Pitfalls:   Review of the Litigation Process in Medical Malpractice Cases and Discussion of Where Issues Often Arise</vt:lpstr>
      <vt:lpstr>Disclosure Statements</vt:lpstr>
      <vt:lpstr>OBJECTIVES</vt:lpstr>
      <vt:lpstr>The Initiation of the Process</vt:lpstr>
      <vt:lpstr>Physician Response </vt:lpstr>
      <vt:lpstr>The Insurer Response   </vt:lpstr>
      <vt:lpstr>The Legal Response </vt:lpstr>
      <vt:lpstr>Theories of Liability </vt:lpstr>
      <vt:lpstr>Theories of Liability </vt:lpstr>
      <vt:lpstr>Theories of Liability </vt:lpstr>
      <vt:lpstr>Theories of Liability</vt:lpstr>
      <vt:lpstr>Theories of Liability </vt:lpstr>
      <vt:lpstr>The Legal Process </vt:lpstr>
      <vt:lpstr>The Legal Process </vt:lpstr>
      <vt:lpstr>The Claim Process</vt:lpstr>
      <vt:lpstr>The Claim Process</vt:lpstr>
      <vt:lpstr> </vt:lpstr>
      <vt:lpstr>Informed Consent</vt:lpstr>
      <vt:lpstr>Informed Consent </vt:lpstr>
      <vt:lpstr>Elements of Informed Consent</vt:lpstr>
      <vt:lpstr>MINOR RISKS</vt:lpstr>
      <vt:lpstr>CMS GUIDELINES</vt:lpstr>
      <vt:lpstr>CMS Guidelines, cont’d.</vt:lpstr>
      <vt:lpstr>CMS Guidelines, cont’d.</vt:lpstr>
      <vt:lpstr>CMS Guidelines, Continued</vt:lpstr>
      <vt:lpstr> </vt:lpstr>
      <vt:lpstr>Typical Consent Documentation</vt:lpstr>
      <vt:lpstr>Typical Hospital Consent Form</vt:lpstr>
      <vt:lpstr>BATTLEGROUND</vt:lpstr>
      <vt:lpstr>WHO CAN OBTAIN INFORMED CONSENT?</vt:lpstr>
      <vt:lpstr>BENEFITS OF PROVIDER PERFORMING PROCEDURE OBTAINING THE CONSENT</vt:lpstr>
      <vt:lpstr>CREDIBILITY</vt:lpstr>
      <vt:lpstr>CONSULTANTS</vt:lpstr>
      <vt:lpstr> </vt:lpstr>
      <vt:lpstr> </vt:lpstr>
      <vt:lpstr>Medical Chronology – Case #1</vt:lpstr>
      <vt:lpstr>Medical Chronology – Case #1</vt:lpstr>
      <vt:lpstr>Medical Chronology – Case #1</vt:lpstr>
      <vt:lpstr>Deposition Testimony Case #1</vt:lpstr>
      <vt:lpstr>Plaintiff’s Allegations Case #1</vt:lpstr>
      <vt:lpstr>Case Disposition – Case #1</vt:lpstr>
      <vt:lpstr>Types of Malpractice Cases </vt:lpstr>
      <vt:lpstr>“Take Aways”</vt:lpstr>
      <vt:lpstr>Discussion/Questions??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Aging Physician:   Review of Late Career Physician Screening Policies, Practical and Legal Implications and Policy Considerations</dc:title>
  <dc:creator>Hoban, Joanne</dc:creator>
  <cp:lastModifiedBy>Hoban, Joanne G (DPH)</cp:lastModifiedBy>
  <cp:revision>10</cp:revision>
  <dcterms:created xsi:type="dcterms:W3CDTF">2024-03-13T22:07:51Z</dcterms:created>
  <dcterms:modified xsi:type="dcterms:W3CDTF">2025-05-01T21:37:41Z</dcterms:modified>
</cp:coreProperties>
</file>