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92" r:id="rId5"/>
    <p:sldMasterId id="2147483713" r:id="rId6"/>
  </p:sldMasterIdLst>
  <p:notesMasterIdLst>
    <p:notesMasterId r:id="rId41"/>
  </p:notesMasterIdLst>
  <p:sldIdLst>
    <p:sldId id="2147478126" r:id="rId7"/>
    <p:sldId id="2147468624" r:id="rId8"/>
    <p:sldId id="257" r:id="rId9"/>
    <p:sldId id="2147478161" r:id="rId10"/>
    <p:sldId id="2147478146" r:id="rId11"/>
    <p:sldId id="296" r:id="rId12"/>
    <p:sldId id="2147471876" r:id="rId13"/>
    <p:sldId id="2147478148" r:id="rId14"/>
    <p:sldId id="2147478149" r:id="rId15"/>
    <p:sldId id="2147478162" r:id="rId16"/>
    <p:sldId id="10956" r:id="rId17"/>
    <p:sldId id="2147478175" r:id="rId18"/>
    <p:sldId id="277" r:id="rId19"/>
    <p:sldId id="2147478178" r:id="rId20"/>
    <p:sldId id="2147478165" r:id="rId21"/>
    <p:sldId id="2147478176" r:id="rId22"/>
    <p:sldId id="2147478177" r:id="rId23"/>
    <p:sldId id="2147478170" r:id="rId24"/>
    <p:sldId id="2147478168" r:id="rId25"/>
    <p:sldId id="2147478171" r:id="rId26"/>
    <p:sldId id="2147478164" r:id="rId27"/>
    <p:sldId id="2147478173" r:id="rId28"/>
    <p:sldId id="2147478169" r:id="rId29"/>
    <p:sldId id="2147478172" r:id="rId30"/>
    <p:sldId id="2147478137" r:id="rId31"/>
    <p:sldId id="2147478166" r:id="rId32"/>
    <p:sldId id="2147478136" r:id="rId33"/>
    <p:sldId id="2147478151" r:id="rId34"/>
    <p:sldId id="2147478174" r:id="rId35"/>
    <p:sldId id="2147478127" r:id="rId36"/>
    <p:sldId id="2147478143" r:id="rId37"/>
    <p:sldId id="2147478158" r:id="rId38"/>
    <p:sldId id="2147478160" r:id="rId39"/>
    <p:sldId id="2147478159" r:id="rId40"/>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4B113B-A2D8-FA48-DB1A-2CCAEE76AB57}" name="Blanchette, Colleen E." initials="BE" userId="S::cblanchette1@partners.org::8d91fc97-4605-4c58-a954-474e9d9846a5" providerId="AD"/>
  <p188:author id="{F37EE762-F92F-6F64-FFBC-11BA1CE5ECD2}" name="Cunningham, Rebecca J.,MD" initials="CJ" userId="S::rcunningham@mgb.org::ea1597bd-8b78-44a1-8137-74409b06c5f6" providerId="AD"/>
  <p188:author id="{FD6E916C-66E0-8303-9D4A-31FE0670F0F8}" name="Paiva, Heather Anne" initials="PA" userId="S::hpaiva1@partners.org::65b65775-f640-43b4-b878-1352446fc23f" providerId="AD"/>
  <p188:author id="{623C5072-79D9-AF33-4629-B768CFC394E1}" name="Blanchette, Colleen E." initials="BCE" userId="S::CBLANCHETTE1@PARTNERS.ORG::8d91fc97-4605-4c58-a954-474e9d9846a5" providerId="AD"/>
  <p188:author id="{04CEA1A2-61B1-A5D8-A854-9196A6313C81}" name="Vazza, Jennifer Michelle" initials="VJM" userId="S::JVAZZA@PARTNERS.ORG::085cad5e-c65f-41e4-8333-d28806041724" providerId="AD"/>
  <p188:author id="{9ABA75AC-220C-1AA0-CA1E-726AE9751DCB}" name="Shenoy, Erica S.,MD, PhD" initials="SESP" userId="S::eshenoy@mgh.harvard.edu::ba303922-40e9-4997-84c2-bee675cb1c17" providerId="AD"/>
  <p188:author id="{5DCB17E3-AC37-7EE1-A3A0-39FBD4C27BD5}" name="Doorley, Kelly" initials="DK" userId="S::kdoorley@bwh.harvard.edu::5f7a374f-978c-430c-81de-8cd3f449d80e" providerId="AD"/>
  <p188:author id="{D7AA88EF-49C3-80E0-1090-1E0F595C5330}" name="Phull, Tavinder" initials="PT" userId="S::tkphull@mgb.org::70a1b80e-669a-4dea-99bc-73624fab4c70" providerId="AD"/>
  <p188:author id="{BCA665F7-8B9B-B7B1-54D7-716DE9C71DF5}" name="Paiva, Heather Anne" initials="PHA" userId="S::HPAIVA1@PARTNERS.ORG::65b65775-f640-43b4-b878-1352446fc23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0E3E2"/>
    <a:srgbClr val="FFFFB4"/>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011FE-8928-4172-AE0E-B142543E4C1B}" v="5" dt="2025-10-12T20:57:33.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34" autoAdjust="0"/>
  </p:normalViewPr>
  <p:slideViewPr>
    <p:cSldViewPr snapToGrid="0">
      <p:cViewPr varScale="1">
        <p:scale>
          <a:sx n="45" d="100"/>
          <a:sy n="45" d="100"/>
        </p:scale>
        <p:origin x="608" y="2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sv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svg"/><Relationship Id="rId2" Type="http://schemas.openxmlformats.org/officeDocument/2006/relationships/image" Target="../media/image21.sv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sv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38.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diagrams/_rels/data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ata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83.png"/><Relationship Id="rId7" Type="http://schemas.openxmlformats.org/officeDocument/2006/relationships/image" Target="../media/image79.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88.svg"/><Relationship Id="rId4" Type="http://schemas.openxmlformats.org/officeDocument/2006/relationships/image" Target="../media/image84.svg"/><Relationship Id="rId9" Type="http://schemas.openxmlformats.org/officeDocument/2006/relationships/image" Target="../media/image8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sv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svg"/><Relationship Id="rId2" Type="http://schemas.openxmlformats.org/officeDocument/2006/relationships/image" Target="../media/image21.sv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sv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38.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83.png"/><Relationship Id="rId7" Type="http://schemas.openxmlformats.org/officeDocument/2006/relationships/image" Target="../media/image79.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88.svg"/><Relationship Id="rId4" Type="http://schemas.openxmlformats.org/officeDocument/2006/relationships/image" Target="../media/image84.svg"/><Relationship Id="rId9"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8CA0E-1A4F-450D-BAD0-380BF76AB86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88031C5-16F8-4302-8F09-E951C06FE664}">
      <dgm:prSet/>
      <dgm:spPr/>
      <dgm:t>
        <a:bodyPr/>
        <a:lstStyle/>
        <a:p>
          <a:r>
            <a:rPr lang="en-US" b="0" i="0"/>
            <a:t>Increased revenue</a:t>
          </a:r>
          <a:endParaRPr lang="en-US"/>
        </a:p>
      </dgm:t>
    </dgm:pt>
    <dgm:pt modelId="{B1734A35-D872-4BBF-802C-9E107EAC8713}" type="parTrans" cxnId="{E9A7F529-ADBE-4842-8D4D-97BC093DD2B3}">
      <dgm:prSet/>
      <dgm:spPr/>
      <dgm:t>
        <a:bodyPr/>
        <a:lstStyle/>
        <a:p>
          <a:endParaRPr lang="en-US"/>
        </a:p>
      </dgm:t>
    </dgm:pt>
    <dgm:pt modelId="{56D289EB-8405-4071-9FC9-F02C95ABB392}" type="sibTrans" cxnId="{E9A7F529-ADBE-4842-8D4D-97BC093DD2B3}">
      <dgm:prSet/>
      <dgm:spPr/>
      <dgm:t>
        <a:bodyPr/>
        <a:lstStyle/>
        <a:p>
          <a:endParaRPr lang="en-US"/>
        </a:p>
      </dgm:t>
    </dgm:pt>
    <dgm:pt modelId="{5DD4E61B-442E-47BE-B85B-8AF528264441}">
      <dgm:prSet/>
      <dgm:spPr/>
      <dgm:t>
        <a:bodyPr/>
        <a:lstStyle/>
        <a:p>
          <a:r>
            <a:rPr lang="en-US" b="0" dirty="0"/>
            <a:t>Reduce payer write-offs</a:t>
          </a:r>
          <a:endParaRPr lang="en-US" dirty="0"/>
        </a:p>
      </dgm:t>
    </dgm:pt>
    <dgm:pt modelId="{0BC395AE-BF9E-4444-836D-975AA282B03D}" type="parTrans" cxnId="{A4538B79-F42D-41AB-BD24-00248ECBDFF4}">
      <dgm:prSet/>
      <dgm:spPr/>
      <dgm:t>
        <a:bodyPr/>
        <a:lstStyle/>
        <a:p>
          <a:endParaRPr lang="en-US"/>
        </a:p>
      </dgm:t>
    </dgm:pt>
    <dgm:pt modelId="{E5B136A0-5F38-4E85-BCC8-BC3831699182}" type="sibTrans" cxnId="{A4538B79-F42D-41AB-BD24-00248ECBDFF4}">
      <dgm:prSet/>
      <dgm:spPr/>
      <dgm:t>
        <a:bodyPr/>
        <a:lstStyle/>
        <a:p>
          <a:endParaRPr lang="en-US"/>
        </a:p>
      </dgm:t>
    </dgm:pt>
    <dgm:pt modelId="{1126FE01-A64E-4CBE-B7E8-3B0E9B94258E}">
      <dgm:prSet/>
      <dgm:spPr/>
      <dgm:t>
        <a:bodyPr/>
        <a:lstStyle/>
        <a:p>
          <a:r>
            <a:rPr lang="en-US" b="0" i="0" dirty="0"/>
            <a:t>Focus time on value-added work</a:t>
          </a:r>
          <a:endParaRPr lang="en-US" dirty="0"/>
        </a:p>
      </dgm:t>
    </dgm:pt>
    <dgm:pt modelId="{25391C23-BFB3-48CB-83C7-78CF751FE066}" type="parTrans" cxnId="{1C08AF54-2A86-47E1-9D26-C2E7FA1FB8A4}">
      <dgm:prSet/>
      <dgm:spPr/>
      <dgm:t>
        <a:bodyPr/>
        <a:lstStyle/>
        <a:p>
          <a:endParaRPr lang="en-US"/>
        </a:p>
      </dgm:t>
    </dgm:pt>
    <dgm:pt modelId="{CE70440B-C346-4511-9692-97A3CC808462}" type="sibTrans" cxnId="{1C08AF54-2A86-47E1-9D26-C2E7FA1FB8A4}">
      <dgm:prSet/>
      <dgm:spPr/>
      <dgm:t>
        <a:bodyPr/>
        <a:lstStyle/>
        <a:p>
          <a:endParaRPr lang="en-US"/>
        </a:p>
      </dgm:t>
    </dgm:pt>
    <dgm:pt modelId="{58D57F8B-FB5C-4D67-A9B3-AA6001E62F6C}">
      <dgm:prSet custT="1"/>
      <dgm:spPr/>
      <dgm:t>
        <a:bodyPr/>
        <a:lstStyle/>
        <a:p>
          <a:r>
            <a:rPr lang="en-US" sz="2900" b="0" dirty="0"/>
            <a:t>Reduced </a:t>
          </a:r>
          <a:r>
            <a:rPr lang="en-US" sz="1800" b="0" dirty="0"/>
            <a:t>(or removal!) </a:t>
          </a:r>
          <a:r>
            <a:rPr lang="en-US" sz="2900" b="0" dirty="0"/>
            <a:t>of multiple delegated payer audits</a:t>
          </a:r>
          <a:endParaRPr lang="en-US" sz="2900" dirty="0"/>
        </a:p>
      </dgm:t>
    </dgm:pt>
    <dgm:pt modelId="{4DC4FFD0-DCE1-4AFE-A4A6-A69995CAE787}" type="parTrans" cxnId="{19F9C192-140A-4FB9-B600-67C2326BF959}">
      <dgm:prSet/>
      <dgm:spPr/>
      <dgm:t>
        <a:bodyPr/>
        <a:lstStyle/>
        <a:p>
          <a:endParaRPr lang="en-US"/>
        </a:p>
      </dgm:t>
    </dgm:pt>
    <dgm:pt modelId="{3DCCF1F8-CAD0-4A36-B1B6-43B5ADB0ED69}" type="sibTrans" cxnId="{19F9C192-140A-4FB9-B600-67C2326BF959}">
      <dgm:prSet/>
      <dgm:spPr/>
      <dgm:t>
        <a:bodyPr/>
        <a:lstStyle/>
        <a:p>
          <a:endParaRPr lang="en-US"/>
        </a:p>
      </dgm:t>
    </dgm:pt>
    <dgm:pt modelId="{2505FDCD-F3BF-4528-93B8-06A8A85E43E2}" type="pres">
      <dgm:prSet presAssocID="{E498CA0E-1A4F-450D-BAD0-380BF76AB86D}" presName="diagram" presStyleCnt="0">
        <dgm:presLayoutVars>
          <dgm:dir/>
          <dgm:resizeHandles val="exact"/>
        </dgm:presLayoutVars>
      </dgm:prSet>
      <dgm:spPr/>
    </dgm:pt>
    <dgm:pt modelId="{C1591E95-D5EB-473B-907F-124E9534C7FA}" type="pres">
      <dgm:prSet presAssocID="{B88031C5-16F8-4302-8F09-E951C06FE664}" presName="node" presStyleLbl="node1" presStyleIdx="0" presStyleCnt="4" custLinFactNeighborX="36101" custLinFactNeighborY="4264">
        <dgm:presLayoutVars>
          <dgm:bulletEnabled val="1"/>
        </dgm:presLayoutVars>
      </dgm:prSet>
      <dgm:spPr/>
    </dgm:pt>
    <dgm:pt modelId="{85ABFCB8-E40A-45EA-9DE5-64DBA56FAEBB}" type="pres">
      <dgm:prSet presAssocID="{56D289EB-8405-4071-9FC9-F02C95ABB392}" presName="sibTrans" presStyleCnt="0"/>
      <dgm:spPr/>
    </dgm:pt>
    <dgm:pt modelId="{D266A047-842C-4B8A-808C-92CCE2BF0D6B}" type="pres">
      <dgm:prSet presAssocID="{5DD4E61B-442E-47BE-B85B-8AF528264441}" presName="node" presStyleLbl="node1" presStyleIdx="1" presStyleCnt="4" custLinFactNeighborX="56568" custLinFactNeighborY="5685">
        <dgm:presLayoutVars>
          <dgm:bulletEnabled val="1"/>
        </dgm:presLayoutVars>
      </dgm:prSet>
      <dgm:spPr/>
    </dgm:pt>
    <dgm:pt modelId="{9B73A25F-B69E-40D4-B018-DABEA387D9AB}" type="pres">
      <dgm:prSet presAssocID="{E5B136A0-5F38-4E85-BCC8-BC3831699182}" presName="sibTrans" presStyleCnt="0"/>
      <dgm:spPr/>
    </dgm:pt>
    <dgm:pt modelId="{7435EEB5-6265-4183-A240-55E44B721450}" type="pres">
      <dgm:prSet presAssocID="{1126FE01-A64E-4CBE-B7E8-3B0E9B94258E}" presName="node" presStyleLbl="node1" presStyleIdx="2" presStyleCnt="4" custLinFactY="16730" custLinFactNeighborX="-53157" custLinFactNeighborY="100000">
        <dgm:presLayoutVars>
          <dgm:bulletEnabled val="1"/>
        </dgm:presLayoutVars>
      </dgm:prSet>
      <dgm:spPr/>
    </dgm:pt>
    <dgm:pt modelId="{56CC9D1F-8429-4179-BBD5-409CA6F08A50}" type="pres">
      <dgm:prSet presAssocID="{CE70440B-C346-4511-9692-97A3CC808462}" presName="sibTrans" presStyleCnt="0"/>
      <dgm:spPr/>
    </dgm:pt>
    <dgm:pt modelId="{CBE96BFF-7714-49A4-9696-4BAF2385501A}" type="pres">
      <dgm:prSet presAssocID="{58D57F8B-FB5C-4D67-A9B3-AA6001E62F6C}" presName="node" presStyleLbl="node1" presStyleIdx="3" presStyleCnt="4" custLinFactNeighborX="-73907" custLinFactNeighborY="64">
        <dgm:presLayoutVars>
          <dgm:bulletEnabled val="1"/>
        </dgm:presLayoutVars>
      </dgm:prSet>
      <dgm:spPr/>
    </dgm:pt>
  </dgm:ptLst>
  <dgm:cxnLst>
    <dgm:cxn modelId="{E9A7F529-ADBE-4842-8D4D-97BC093DD2B3}" srcId="{E498CA0E-1A4F-450D-BAD0-380BF76AB86D}" destId="{B88031C5-16F8-4302-8F09-E951C06FE664}" srcOrd="0" destOrd="0" parTransId="{B1734A35-D872-4BBF-802C-9E107EAC8713}" sibTransId="{56D289EB-8405-4071-9FC9-F02C95ABB392}"/>
    <dgm:cxn modelId="{84783268-77C4-4BAC-A104-8431647C0787}" type="presOf" srcId="{B88031C5-16F8-4302-8F09-E951C06FE664}" destId="{C1591E95-D5EB-473B-907F-124E9534C7FA}" srcOrd="0" destOrd="0" presId="urn:microsoft.com/office/officeart/2005/8/layout/default"/>
    <dgm:cxn modelId="{47D19F68-AA77-4F6E-AEE9-CECDF8D6255F}" type="presOf" srcId="{58D57F8B-FB5C-4D67-A9B3-AA6001E62F6C}" destId="{CBE96BFF-7714-49A4-9696-4BAF2385501A}" srcOrd="0" destOrd="0" presId="urn:microsoft.com/office/officeart/2005/8/layout/default"/>
    <dgm:cxn modelId="{3157524C-1B57-47F4-9AC5-22B4D1CBC2FE}" type="presOf" srcId="{E498CA0E-1A4F-450D-BAD0-380BF76AB86D}" destId="{2505FDCD-F3BF-4528-93B8-06A8A85E43E2}" srcOrd="0" destOrd="0" presId="urn:microsoft.com/office/officeart/2005/8/layout/default"/>
    <dgm:cxn modelId="{1C08AF54-2A86-47E1-9D26-C2E7FA1FB8A4}" srcId="{E498CA0E-1A4F-450D-BAD0-380BF76AB86D}" destId="{1126FE01-A64E-4CBE-B7E8-3B0E9B94258E}" srcOrd="2" destOrd="0" parTransId="{25391C23-BFB3-48CB-83C7-78CF751FE066}" sibTransId="{CE70440B-C346-4511-9692-97A3CC808462}"/>
    <dgm:cxn modelId="{A4538B79-F42D-41AB-BD24-00248ECBDFF4}" srcId="{E498CA0E-1A4F-450D-BAD0-380BF76AB86D}" destId="{5DD4E61B-442E-47BE-B85B-8AF528264441}" srcOrd="1" destOrd="0" parTransId="{0BC395AE-BF9E-4444-836D-975AA282B03D}" sibTransId="{E5B136A0-5F38-4E85-BCC8-BC3831699182}"/>
    <dgm:cxn modelId="{5DE60E8B-1DDF-46B1-BE7A-6B5E3A62D838}" type="presOf" srcId="{5DD4E61B-442E-47BE-B85B-8AF528264441}" destId="{D266A047-842C-4B8A-808C-92CCE2BF0D6B}" srcOrd="0" destOrd="0" presId="urn:microsoft.com/office/officeart/2005/8/layout/default"/>
    <dgm:cxn modelId="{19F9C192-140A-4FB9-B600-67C2326BF959}" srcId="{E498CA0E-1A4F-450D-BAD0-380BF76AB86D}" destId="{58D57F8B-FB5C-4D67-A9B3-AA6001E62F6C}" srcOrd="3" destOrd="0" parTransId="{4DC4FFD0-DCE1-4AFE-A4A6-A69995CAE787}" sibTransId="{3DCCF1F8-CAD0-4A36-B1B6-43B5ADB0ED69}"/>
    <dgm:cxn modelId="{9C375DE2-2C32-4999-8323-D866224CF304}" type="presOf" srcId="{1126FE01-A64E-4CBE-B7E8-3B0E9B94258E}" destId="{7435EEB5-6265-4183-A240-55E44B721450}" srcOrd="0" destOrd="0" presId="urn:microsoft.com/office/officeart/2005/8/layout/default"/>
    <dgm:cxn modelId="{EDFB88C1-2A7F-4120-8718-3D8CEA3888E5}" type="presParOf" srcId="{2505FDCD-F3BF-4528-93B8-06A8A85E43E2}" destId="{C1591E95-D5EB-473B-907F-124E9534C7FA}" srcOrd="0" destOrd="0" presId="urn:microsoft.com/office/officeart/2005/8/layout/default"/>
    <dgm:cxn modelId="{61DFB508-64A4-44AB-91FF-A14E555287FD}" type="presParOf" srcId="{2505FDCD-F3BF-4528-93B8-06A8A85E43E2}" destId="{85ABFCB8-E40A-45EA-9DE5-64DBA56FAEBB}" srcOrd="1" destOrd="0" presId="urn:microsoft.com/office/officeart/2005/8/layout/default"/>
    <dgm:cxn modelId="{0EB1F529-84D5-49C9-BD00-881C50382FD1}" type="presParOf" srcId="{2505FDCD-F3BF-4528-93B8-06A8A85E43E2}" destId="{D266A047-842C-4B8A-808C-92CCE2BF0D6B}" srcOrd="2" destOrd="0" presId="urn:microsoft.com/office/officeart/2005/8/layout/default"/>
    <dgm:cxn modelId="{050D025F-BA31-4AEC-A3BD-E59F048F49A1}" type="presParOf" srcId="{2505FDCD-F3BF-4528-93B8-06A8A85E43E2}" destId="{9B73A25F-B69E-40D4-B018-DABEA387D9AB}" srcOrd="3" destOrd="0" presId="urn:microsoft.com/office/officeart/2005/8/layout/default"/>
    <dgm:cxn modelId="{78F76C12-79F9-499E-AE23-8BDCAD4D004C}" type="presParOf" srcId="{2505FDCD-F3BF-4528-93B8-06A8A85E43E2}" destId="{7435EEB5-6265-4183-A240-55E44B721450}" srcOrd="4" destOrd="0" presId="urn:microsoft.com/office/officeart/2005/8/layout/default"/>
    <dgm:cxn modelId="{5CFA97C6-F7CF-42B6-94EC-221FC7AA4483}" type="presParOf" srcId="{2505FDCD-F3BF-4528-93B8-06A8A85E43E2}" destId="{56CC9D1F-8429-4179-BBD5-409CA6F08A50}" srcOrd="5" destOrd="0" presId="urn:microsoft.com/office/officeart/2005/8/layout/default"/>
    <dgm:cxn modelId="{6774ECD0-6234-4498-BDEF-F77DD6B528CE}" type="presParOf" srcId="{2505FDCD-F3BF-4528-93B8-06A8A85E43E2}" destId="{CBE96BFF-7714-49A4-9696-4BAF2385501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67F26F-97B2-4852-82B3-86BE2E7A707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6467BDD-504C-44C6-918B-ED4CA1D89482}">
      <dgm:prSet/>
      <dgm:spPr/>
      <dgm:t>
        <a:bodyPr/>
        <a:lstStyle/>
        <a:p>
          <a:pPr>
            <a:lnSpc>
              <a:spcPct val="100000"/>
            </a:lnSpc>
          </a:pPr>
          <a:r>
            <a:rPr lang="en-US"/>
            <a:t>Credentialing policies</a:t>
          </a:r>
        </a:p>
      </dgm:t>
    </dgm:pt>
    <dgm:pt modelId="{4811CFE7-9DFB-4AAA-BBB6-BCFC91F84941}" type="parTrans" cxnId="{BD4A9048-69A4-456C-8DDC-57E1D203723A}">
      <dgm:prSet/>
      <dgm:spPr/>
      <dgm:t>
        <a:bodyPr/>
        <a:lstStyle/>
        <a:p>
          <a:endParaRPr lang="en-US"/>
        </a:p>
      </dgm:t>
    </dgm:pt>
    <dgm:pt modelId="{DAD5B5FA-555B-4BFA-A827-249700E75621}" type="sibTrans" cxnId="{BD4A9048-69A4-456C-8DDC-57E1D203723A}">
      <dgm:prSet/>
      <dgm:spPr/>
      <dgm:t>
        <a:bodyPr/>
        <a:lstStyle/>
        <a:p>
          <a:pPr>
            <a:lnSpc>
              <a:spcPct val="100000"/>
            </a:lnSpc>
          </a:pPr>
          <a:endParaRPr lang="en-US"/>
        </a:p>
      </dgm:t>
    </dgm:pt>
    <dgm:pt modelId="{901F604A-1538-4E79-BAAF-E555F7349568}">
      <dgm:prSet/>
      <dgm:spPr/>
      <dgm:t>
        <a:bodyPr/>
        <a:lstStyle/>
        <a:p>
          <a:pPr>
            <a:lnSpc>
              <a:spcPct val="100000"/>
            </a:lnSpc>
          </a:pPr>
          <a:r>
            <a:rPr lang="en-US"/>
            <a:t>Organization and ASM security policies</a:t>
          </a:r>
        </a:p>
      </dgm:t>
    </dgm:pt>
    <dgm:pt modelId="{7B60B591-EFC9-4DC3-860E-40E7A79D37BB}" type="parTrans" cxnId="{D0F2F472-3D13-4DEB-B3BA-4D597116B2F5}">
      <dgm:prSet/>
      <dgm:spPr/>
      <dgm:t>
        <a:bodyPr/>
        <a:lstStyle/>
        <a:p>
          <a:endParaRPr lang="en-US"/>
        </a:p>
      </dgm:t>
    </dgm:pt>
    <dgm:pt modelId="{49201401-EC05-4BF1-BA1C-1AF4EF41B5F4}" type="sibTrans" cxnId="{D0F2F472-3D13-4DEB-B3BA-4D597116B2F5}">
      <dgm:prSet/>
      <dgm:spPr/>
      <dgm:t>
        <a:bodyPr/>
        <a:lstStyle/>
        <a:p>
          <a:pPr>
            <a:lnSpc>
              <a:spcPct val="100000"/>
            </a:lnSpc>
          </a:pPr>
          <a:endParaRPr lang="en-US"/>
        </a:p>
      </dgm:t>
    </dgm:pt>
    <dgm:pt modelId="{A26E6664-773C-47FE-B895-E5F517B1EA8A}">
      <dgm:prSet/>
      <dgm:spPr/>
      <dgm:t>
        <a:bodyPr/>
        <a:lstStyle/>
        <a:p>
          <a:pPr>
            <a:lnSpc>
              <a:spcPct val="100000"/>
            </a:lnSpc>
          </a:pPr>
          <a:r>
            <a:rPr lang="en-US" dirty="0"/>
            <a:t>Facility types and organizations background</a:t>
          </a:r>
        </a:p>
      </dgm:t>
    </dgm:pt>
    <dgm:pt modelId="{74921011-D451-4F61-9170-A0C92AA19FCD}" type="parTrans" cxnId="{5061B58F-9A8A-4628-A37F-044A2507CA6A}">
      <dgm:prSet/>
      <dgm:spPr/>
      <dgm:t>
        <a:bodyPr/>
        <a:lstStyle/>
        <a:p>
          <a:endParaRPr lang="en-US"/>
        </a:p>
      </dgm:t>
    </dgm:pt>
    <dgm:pt modelId="{A2E1087F-670E-400B-8DA9-03A806A49B1A}" type="sibTrans" cxnId="{5061B58F-9A8A-4628-A37F-044A2507CA6A}">
      <dgm:prSet/>
      <dgm:spPr/>
      <dgm:t>
        <a:bodyPr/>
        <a:lstStyle/>
        <a:p>
          <a:pPr>
            <a:lnSpc>
              <a:spcPct val="100000"/>
            </a:lnSpc>
          </a:pPr>
          <a:endParaRPr lang="en-US"/>
        </a:p>
      </dgm:t>
    </dgm:pt>
    <dgm:pt modelId="{DACDDE0D-4076-4748-AD48-136E4E491679}">
      <dgm:prSet/>
      <dgm:spPr/>
      <dgm:t>
        <a:bodyPr/>
        <a:lstStyle/>
        <a:p>
          <a:pPr>
            <a:lnSpc>
              <a:spcPct val="100000"/>
            </a:lnSpc>
          </a:pPr>
          <a:r>
            <a:rPr lang="en-US"/>
            <a:t>Staff confidentiality agreements</a:t>
          </a:r>
        </a:p>
      </dgm:t>
    </dgm:pt>
    <dgm:pt modelId="{B9E26B13-CAEC-4EA1-85B9-866BB31681D9}" type="parTrans" cxnId="{7288C948-D833-449E-BB6C-BBF3EB440CAE}">
      <dgm:prSet/>
      <dgm:spPr/>
      <dgm:t>
        <a:bodyPr/>
        <a:lstStyle/>
        <a:p>
          <a:endParaRPr lang="en-US"/>
        </a:p>
      </dgm:t>
    </dgm:pt>
    <dgm:pt modelId="{19C746DD-65DC-410A-AA4D-FD7E6FDC0356}" type="sibTrans" cxnId="{7288C948-D833-449E-BB6C-BBF3EB440CAE}">
      <dgm:prSet/>
      <dgm:spPr/>
      <dgm:t>
        <a:bodyPr/>
        <a:lstStyle/>
        <a:p>
          <a:pPr>
            <a:lnSpc>
              <a:spcPct val="100000"/>
            </a:lnSpc>
          </a:pPr>
          <a:endParaRPr lang="en-US"/>
        </a:p>
      </dgm:t>
    </dgm:pt>
    <dgm:pt modelId="{F6573C67-DEC1-4D25-AB20-A83C1685CE18}">
      <dgm:prSet/>
      <dgm:spPr/>
      <dgm:t>
        <a:bodyPr/>
        <a:lstStyle/>
        <a:p>
          <a:pPr>
            <a:lnSpc>
              <a:spcPct val="100000"/>
            </a:lnSpc>
          </a:pPr>
          <a:r>
            <a:rPr lang="en-US" dirty="0"/>
            <a:t>Credentials Committees minutes and reports</a:t>
          </a:r>
        </a:p>
      </dgm:t>
    </dgm:pt>
    <dgm:pt modelId="{199177E5-F499-4532-9A67-C780B0BA1BB1}" type="parTrans" cxnId="{E62A9196-C8B1-40E0-845E-34FF8F116C6C}">
      <dgm:prSet/>
      <dgm:spPr/>
      <dgm:t>
        <a:bodyPr/>
        <a:lstStyle/>
        <a:p>
          <a:endParaRPr lang="en-US"/>
        </a:p>
      </dgm:t>
    </dgm:pt>
    <dgm:pt modelId="{5B7111BE-A764-42F9-AD53-B9E45D207317}" type="sibTrans" cxnId="{E62A9196-C8B1-40E0-845E-34FF8F116C6C}">
      <dgm:prSet/>
      <dgm:spPr/>
      <dgm:t>
        <a:bodyPr/>
        <a:lstStyle/>
        <a:p>
          <a:pPr>
            <a:lnSpc>
              <a:spcPct val="100000"/>
            </a:lnSpc>
          </a:pPr>
          <a:endParaRPr lang="en-US"/>
        </a:p>
      </dgm:t>
    </dgm:pt>
    <dgm:pt modelId="{94CA21D6-851F-487D-97A5-F4520DE115F8}">
      <dgm:prSet/>
      <dgm:spPr/>
      <dgm:t>
        <a:bodyPr/>
        <a:lstStyle/>
        <a:p>
          <a:pPr>
            <a:lnSpc>
              <a:spcPct val="100000"/>
            </a:lnSpc>
          </a:pPr>
          <a:r>
            <a:rPr lang="en-US"/>
            <a:t>MD-Staff Checklists</a:t>
          </a:r>
        </a:p>
      </dgm:t>
    </dgm:pt>
    <dgm:pt modelId="{3EBF8AE5-F343-4433-8A00-3B5D017D3E2F}" type="parTrans" cxnId="{D6F8A7ED-0CC6-4E65-9A33-615A245C0601}">
      <dgm:prSet/>
      <dgm:spPr/>
      <dgm:t>
        <a:bodyPr/>
        <a:lstStyle/>
        <a:p>
          <a:endParaRPr lang="en-US"/>
        </a:p>
      </dgm:t>
    </dgm:pt>
    <dgm:pt modelId="{EBD27A6C-629B-4DE2-B665-F90327AF10BC}" type="sibTrans" cxnId="{D6F8A7ED-0CC6-4E65-9A33-615A245C0601}">
      <dgm:prSet/>
      <dgm:spPr/>
      <dgm:t>
        <a:bodyPr/>
        <a:lstStyle/>
        <a:p>
          <a:pPr>
            <a:lnSpc>
              <a:spcPct val="100000"/>
            </a:lnSpc>
          </a:pPr>
          <a:endParaRPr lang="en-US"/>
        </a:p>
      </dgm:t>
    </dgm:pt>
    <dgm:pt modelId="{0DB31E37-D33D-4B47-8D3F-5965588D124F}">
      <dgm:prSet/>
      <dgm:spPr/>
      <dgm:t>
        <a:bodyPr/>
        <a:lstStyle/>
        <a:p>
          <a:pPr>
            <a:lnSpc>
              <a:spcPct val="100000"/>
            </a:lnSpc>
          </a:pPr>
          <a:r>
            <a:rPr lang="en-US" dirty="0"/>
            <a:t>MD-App</a:t>
          </a:r>
        </a:p>
      </dgm:t>
    </dgm:pt>
    <dgm:pt modelId="{A8F1A00B-6FD6-4249-8CA3-E3C42D7F7B8D}" type="parTrans" cxnId="{20125242-DCAB-468E-A120-14254D1DF314}">
      <dgm:prSet/>
      <dgm:spPr/>
      <dgm:t>
        <a:bodyPr/>
        <a:lstStyle/>
        <a:p>
          <a:endParaRPr lang="en-US"/>
        </a:p>
      </dgm:t>
    </dgm:pt>
    <dgm:pt modelId="{5D73BC25-D5B7-49BE-B515-16CEC54774DE}" type="sibTrans" cxnId="{20125242-DCAB-468E-A120-14254D1DF314}">
      <dgm:prSet/>
      <dgm:spPr/>
      <dgm:t>
        <a:bodyPr/>
        <a:lstStyle/>
        <a:p>
          <a:pPr>
            <a:lnSpc>
              <a:spcPct val="100000"/>
            </a:lnSpc>
          </a:pPr>
          <a:endParaRPr lang="en-US"/>
        </a:p>
      </dgm:t>
    </dgm:pt>
    <dgm:pt modelId="{D1CA145A-0EAC-438C-A309-E6062E9F2763}">
      <dgm:prSet/>
      <dgm:spPr/>
      <dgm:t>
        <a:bodyPr/>
        <a:lstStyle/>
        <a:p>
          <a:pPr>
            <a:lnSpc>
              <a:spcPct val="100000"/>
            </a:lnSpc>
          </a:pPr>
          <a:r>
            <a:rPr lang="en-US" dirty="0"/>
            <a:t>Staff orientation and training materials</a:t>
          </a:r>
        </a:p>
      </dgm:t>
    </dgm:pt>
    <dgm:pt modelId="{9E07407F-9598-490F-B0F6-AF7976FC78FD}" type="parTrans" cxnId="{7E0DA002-777A-401B-B1A1-14633F359D9B}">
      <dgm:prSet/>
      <dgm:spPr/>
      <dgm:t>
        <a:bodyPr/>
        <a:lstStyle/>
        <a:p>
          <a:endParaRPr lang="en-US"/>
        </a:p>
      </dgm:t>
    </dgm:pt>
    <dgm:pt modelId="{3E6B15F2-4AB4-465B-B4B9-5E076CEE80B7}" type="sibTrans" cxnId="{7E0DA002-777A-401B-B1A1-14633F359D9B}">
      <dgm:prSet/>
      <dgm:spPr/>
      <dgm:t>
        <a:bodyPr/>
        <a:lstStyle/>
        <a:p>
          <a:pPr>
            <a:lnSpc>
              <a:spcPct val="100000"/>
            </a:lnSpc>
          </a:pPr>
          <a:endParaRPr lang="en-US"/>
        </a:p>
      </dgm:t>
    </dgm:pt>
    <dgm:pt modelId="{56640DD7-91D0-407A-980A-10A685C9468A}">
      <dgm:prSet/>
      <dgm:spPr/>
      <dgm:t>
        <a:bodyPr/>
        <a:lstStyle/>
        <a:p>
          <a:pPr>
            <a:lnSpc>
              <a:spcPct val="100000"/>
            </a:lnSpc>
          </a:pPr>
          <a:r>
            <a:rPr lang="en-US" dirty="0"/>
            <a:t>Complaint and adverse event tracking</a:t>
          </a:r>
        </a:p>
      </dgm:t>
    </dgm:pt>
    <dgm:pt modelId="{8DE2DDC6-1379-46B8-AE57-DB202669ED7D}" type="parTrans" cxnId="{8ED68ED6-B177-4FEB-8197-01CF09EC37C7}">
      <dgm:prSet/>
      <dgm:spPr/>
      <dgm:t>
        <a:bodyPr/>
        <a:lstStyle/>
        <a:p>
          <a:endParaRPr lang="en-US"/>
        </a:p>
      </dgm:t>
    </dgm:pt>
    <dgm:pt modelId="{410114C2-656C-4277-AC45-712DB6DC8880}" type="sibTrans" cxnId="{8ED68ED6-B177-4FEB-8197-01CF09EC37C7}">
      <dgm:prSet/>
      <dgm:spPr/>
      <dgm:t>
        <a:bodyPr/>
        <a:lstStyle/>
        <a:p>
          <a:pPr>
            <a:lnSpc>
              <a:spcPct val="100000"/>
            </a:lnSpc>
          </a:pPr>
          <a:endParaRPr lang="en-US"/>
        </a:p>
      </dgm:t>
    </dgm:pt>
    <dgm:pt modelId="{814CCD84-FEE8-4DE7-B73D-CCE395968B01}">
      <dgm:prSet/>
      <dgm:spPr/>
      <dgm:t>
        <a:bodyPr/>
        <a:lstStyle/>
        <a:p>
          <a:pPr>
            <a:lnSpc>
              <a:spcPct val="100000"/>
            </a:lnSpc>
          </a:pPr>
          <a:r>
            <a:rPr lang="en-US" dirty="0"/>
            <a:t>Minutes</a:t>
          </a:r>
        </a:p>
      </dgm:t>
    </dgm:pt>
    <dgm:pt modelId="{8B1AF79D-B763-4374-A2B3-83C4E57E2EB1}" type="parTrans" cxnId="{D4F20FED-BF0C-4FD1-B718-776496B52278}">
      <dgm:prSet/>
      <dgm:spPr/>
    </dgm:pt>
    <dgm:pt modelId="{313BC069-1AF5-48B7-A224-5639CC6076B8}" type="sibTrans" cxnId="{D4F20FED-BF0C-4FD1-B718-776496B52278}">
      <dgm:prSet/>
      <dgm:spPr/>
      <dgm:t>
        <a:bodyPr/>
        <a:lstStyle/>
        <a:p>
          <a:pPr>
            <a:lnSpc>
              <a:spcPct val="100000"/>
            </a:lnSpc>
          </a:pPr>
          <a:endParaRPr lang="en-US"/>
        </a:p>
      </dgm:t>
    </dgm:pt>
    <dgm:pt modelId="{31FF7611-4D1B-41EA-BB4B-36953490BFEE}">
      <dgm:prSet/>
      <dgm:spPr/>
      <dgm:t>
        <a:bodyPr/>
        <a:lstStyle/>
        <a:p>
          <a:pPr>
            <a:lnSpc>
              <a:spcPct val="100000"/>
            </a:lnSpc>
          </a:pPr>
          <a:r>
            <a:rPr lang="en-US" dirty="0"/>
            <a:t>Delegation agreements</a:t>
          </a:r>
        </a:p>
      </dgm:t>
    </dgm:pt>
    <dgm:pt modelId="{CADD86F8-C992-4BFF-A524-2D0A0B767557}" type="parTrans" cxnId="{0051D9B3-14C2-415E-9048-ED99120A30AA}">
      <dgm:prSet/>
      <dgm:spPr/>
    </dgm:pt>
    <dgm:pt modelId="{D97A0F90-C0C4-4E93-96BC-5CD2ED7C1696}" type="sibTrans" cxnId="{0051D9B3-14C2-415E-9048-ED99120A30AA}">
      <dgm:prSet/>
      <dgm:spPr/>
      <dgm:t>
        <a:bodyPr/>
        <a:lstStyle/>
        <a:p>
          <a:pPr>
            <a:lnSpc>
              <a:spcPct val="100000"/>
            </a:lnSpc>
          </a:pPr>
          <a:endParaRPr lang="en-US"/>
        </a:p>
      </dgm:t>
    </dgm:pt>
    <dgm:pt modelId="{4CCF6C1D-1BAF-4F8F-ACE4-5C704C5E94EB}">
      <dgm:prSet/>
      <dgm:spPr/>
      <dgm:t>
        <a:bodyPr/>
        <a:lstStyle/>
        <a:p>
          <a:pPr>
            <a:lnSpc>
              <a:spcPct val="100000"/>
            </a:lnSpc>
          </a:pPr>
          <a:r>
            <a:rPr lang="en-US" dirty="0"/>
            <a:t>Notification of practitioner rights</a:t>
          </a:r>
        </a:p>
      </dgm:t>
    </dgm:pt>
    <dgm:pt modelId="{CF917497-B538-4190-B995-E54579B1D291}" type="parTrans" cxnId="{4314001B-F001-4E1B-AEBE-735B71259CEC}">
      <dgm:prSet/>
      <dgm:spPr/>
    </dgm:pt>
    <dgm:pt modelId="{9E7DD8F4-227D-488F-81D3-9430DAB2EDE5}" type="sibTrans" cxnId="{4314001B-F001-4E1B-AEBE-735B71259CEC}">
      <dgm:prSet/>
      <dgm:spPr/>
    </dgm:pt>
    <dgm:pt modelId="{23195E63-67FF-4CB4-9DC1-583ADE0CA0AE}" type="pres">
      <dgm:prSet presAssocID="{4567F26F-97B2-4852-82B3-86BE2E7A7072}" presName="root" presStyleCnt="0">
        <dgm:presLayoutVars>
          <dgm:dir/>
          <dgm:resizeHandles val="exact"/>
        </dgm:presLayoutVars>
      </dgm:prSet>
      <dgm:spPr/>
    </dgm:pt>
    <dgm:pt modelId="{C6735468-1813-45E7-B757-8EAD86D109A3}" type="pres">
      <dgm:prSet presAssocID="{4567F26F-97B2-4852-82B3-86BE2E7A7072}" presName="container" presStyleCnt="0">
        <dgm:presLayoutVars>
          <dgm:dir/>
          <dgm:resizeHandles val="exact"/>
        </dgm:presLayoutVars>
      </dgm:prSet>
      <dgm:spPr/>
    </dgm:pt>
    <dgm:pt modelId="{E05AA14A-EF5C-4C62-B89E-0AB926BE2965}" type="pres">
      <dgm:prSet presAssocID="{46467BDD-504C-44C6-918B-ED4CA1D89482}" presName="compNode" presStyleCnt="0"/>
      <dgm:spPr/>
    </dgm:pt>
    <dgm:pt modelId="{A693EA1C-9F88-416A-9F73-0BF462C642C5}" type="pres">
      <dgm:prSet presAssocID="{46467BDD-504C-44C6-918B-ED4CA1D89482}" presName="iconBgRect" presStyleLbl="bgShp" presStyleIdx="0" presStyleCnt="12"/>
      <dgm:spPr/>
    </dgm:pt>
    <dgm:pt modelId="{4A02A48D-C171-4517-A1E9-34F3B3C413BC}" type="pres">
      <dgm:prSet presAssocID="{46467BDD-504C-44C6-918B-ED4CA1D89482}" presName="iconRect" presStyleLbl="node1" presStyleIdx="0" presStyleCnt="1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a:ext>
      </dgm:extLst>
    </dgm:pt>
    <dgm:pt modelId="{03BF3BC4-5C09-42EA-907C-140C9D913D03}" type="pres">
      <dgm:prSet presAssocID="{46467BDD-504C-44C6-918B-ED4CA1D89482}" presName="spaceRect" presStyleCnt="0"/>
      <dgm:spPr/>
    </dgm:pt>
    <dgm:pt modelId="{376D68F7-5B89-45EB-B9E4-4441A2EA25DA}" type="pres">
      <dgm:prSet presAssocID="{46467BDD-504C-44C6-918B-ED4CA1D89482}" presName="textRect" presStyleLbl="revTx" presStyleIdx="0" presStyleCnt="12">
        <dgm:presLayoutVars>
          <dgm:chMax val="1"/>
          <dgm:chPref val="1"/>
        </dgm:presLayoutVars>
      </dgm:prSet>
      <dgm:spPr/>
    </dgm:pt>
    <dgm:pt modelId="{07FEFEE4-C4D4-4E43-AFF9-B4D6BE865A24}" type="pres">
      <dgm:prSet presAssocID="{DAD5B5FA-555B-4BFA-A827-249700E75621}" presName="sibTrans" presStyleLbl="sibTrans2D1" presStyleIdx="0" presStyleCnt="0"/>
      <dgm:spPr/>
    </dgm:pt>
    <dgm:pt modelId="{98B46EEC-F68D-401F-8D44-F3C240C89C60}" type="pres">
      <dgm:prSet presAssocID="{901F604A-1538-4E79-BAAF-E555F7349568}" presName="compNode" presStyleCnt="0"/>
      <dgm:spPr/>
    </dgm:pt>
    <dgm:pt modelId="{87282B1D-603E-4F01-BC60-827543936F37}" type="pres">
      <dgm:prSet presAssocID="{901F604A-1538-4E79-BAAF-E555F7349568}" presName="iconBgRect" presStyleLbl="bgShp" presStyleIdx="1" presStyleCnt="12"/>
      <dgm:spPr/>
    </dgm:pt>
    <dgm:pt modelId="{144A7EE1-CB33-4C12-9CE2-8A3F24D3E683}" type="pres">
      <dgm:prSet presAssocID="{901F604A-1538-4E79-BAAF-E555F7349568}" presName="iconRect" presStyleLbl="node1" presStyleIdx="1" presStyleCnt="1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ock"/>
        </a:ext>
      </dgm:extLst>
    </dgm:pt>
    <dgm:pt modelId="{95F9E3E6-7C9E-4098-9CEB-02F14CD57D98}" type="pres">
      <dgm:prSet presAssocID="{901F604A-1538-4E79-BAAF-E555F7349568}" presName="spaceRect" presStyleCnt="0"/>
      <dgm:spPr/>
    </dgm:pt>
    <dgm:pt modelId="{42484387-B411-4B1D-A088-4752CAC555C8}" type="pres">
      <dgm:prSet presAssocID="{901F604A-1538-4E79-BAAF-E555F7349568}" presName="textRect" presStyleLbl="revTx" presStyleIdx="1" presStyleCnt="12">
        <dgm:presLayoutVars>
          <dgm:chMax val="1"/>
          <dgm:chPref val="1"/>
        </dgm:presLayoutVars>
      </dgm:prSet>
      <dgm:spPr/>
    </dgm:pt>
    <dgm:pt modelId="{66463480-B936-4323-9DAD-20CC40EEE24A}" type="pres">
      <dgm:prSet presAssocID="{49201401-EC05-4BF1-BA1C-1AF4EF41B5F4}" presName="sibTrans" presStyleLbl="sibTrans2D1" presStyleIdx="0" presStyleCnt="0"/>
      <dgm:spPr/>
    </dgm:pt>
    <dgm:pt modelId="{DCB3E11F-6935-4CB0-A25B-A9308FCE464B}" type="pres">
      <dgm:prSet presAssocID="{A26E6664-773C-47FE-B895-E5F517B1EA8A}" presName="compNode" presStyleCnt="0"/>
      <dgm:spPr/>
    </dgm:pt>
    <dgm:pt modelId="{671615B5-FF4C-43B1-868F-610B6104FB2E}" type="pres">
      <dgm:prSet presAssocID="{A26E6664-773C-47FE-B895-E5F517B1EA8A}" presName="iconBgRect" presStyleLbl="bgShp" presStyleIdx="2" presStyleCnt="12"/>
      <dgm:spPr/>
    </dgm:pt>
    <dgm:pt modelId="{EE03C6BB-C40D-4382-85BC-04760D6F2E48}" type="pres">
      <dgm:prSet presAssocID="{A26E6664-773C-47FE-B895-E5F517B1EA8A}" presName="iconRect" presStyleLbl="node1" presStyleIdx="2" presStyleCnt="1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ierarchy"/>
        </a:ext>
      </dgm:extLst>
    </dgm:pt>
    <dgm:pt modelId="{C937B163-D9FB-49D3-B7F6-FE72DDFE8728}" type="pres">
      <dgm:prSet presAssocID="{A26E6664-773C-47FE-B895-E5F517B1EA8A}" presName="spaceRect" presStyleCnt="0"/>
      <dgm:spPr/>
    </dgm:pt>
    <dgm:pt modelId="{F4EAF6BB-BF9F-4D3D-A625-4532AC5D5354}" type="pres">
      <dgm:prSet presAssocID="{A26E6664-773C-47FE-B895-E5F517B1EA8A}" presName="textRect" presStyleLbl="revTx" presStyleIdx="2" presStyleCnt="12">
        <dgm:presLayoutVars>
          <dgm:chMax val="1"/>
          <dgm:chPref val="1"/>
        </dgm:presLayoutVars>
      </dgm:prSet>
      <dgm:spPr/>
    </dgm:pt>
    <dgm:pt modelId="{5A3CE40D-0C88-498F-8EAB-8E719904121F}" type="pres">
      <dgm:prSet presAssocID="{A2E1087F-670E-400B-8DA9-03A806A49B1A}" presName="sibTrans" presStyleLbl="sibTrans2D1" presStyleIdx="0" presStyleCnt="0"/>
      <dgm:spPr/>
    </dgm:pt>
    <dgm:pt modelId="{A56991DB-2932-407A-9945-2766EE24B20D}" type="pres">
      <dgm:prSet presAssocID="{56640DD7-91D0-407A-980A-10A685C9468A}" presName="compNode" presStyleCnt="0"/>
      <dgm:spPr/>
    </dgm:pt>
    <dgm:pt modelId="{1DAFA431-B856-47F5-A9BC-3D898F354CAC}" type="pres">
      <dgm:prSet presAssocID="{56640DD7-91D0-407A-980A-10A685C9468A}" presName="iconBgRect" presStyleLbl="bgShp" presStyleIdx="3" presStyleCnt="12"/>
      <dgm:spPr/>
    </dgm:pt>
    <dgm:pt modelId="{4C967B39-6B8D-4708-AAE0-C05D09B24867}" type="pres">
      <dgm:prSet presAssocID="{56640DD7-91D0-407A-980A-10A685C9468A}" presName="iconRect" presStyleLbl="node1" presStyleIdx="3" presStyleCnt="12"/>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cklist with solid fill"/>
        </a:ext>
      </dgm:extLst>
    </dgm:pt>
    <dgm:pt modelId="{5E48A33E-FEE4-49F6-A2F7-9D65D10124C2}" type="pres">
      <dgm:prSet presAssocID="{56640DD7-91D0-407A-980A-10A685C9468A}" presName="spaceRect" presStyleCnt="0"/>
      <dgm:spPr/>
    </dgm:pt>
    <dgm:pt modelId="{BB34F77C-F7D4-4795-A2D1-821C0D822C5D}" type="pres">
      <dgm:prSet presAssocID="{56640DD7-91D0-407A-980A-10A685C9468A}" presName="textRect" presStyleLbl="revTx" presStyleIdx="3" presStyleCnt="12">
        <dgm:presLayoutVars>
          <dgm:chMax val="1"/>
          <dgm:chPref val="1"/>
        </dgm:presLayoutVars>
      </dgm:prSet>
      <dgm:spPr/>
    </dgm:pt>
    <dgm:pt modelId="{C1191FEE-958D-4BD0-9062-FA046975311A}" type="pres">
      <dgm:prSet presAssocID="{410114C2-656C-4277-AC45-712DB6DC8880}" presName="sibTrans" presStyleLbl="sibTrans2D1" presStyleIdx="0" presStyleCnt="0"/>
      <dgm:spPr/>
    </dgm:pt>
    <dgm:pt modelId="{DDA8E3A4-14D6-4DF0-B10A-A4AA7C4ABA7E}" type="pres">
      <dgm:prSet presAssocID="{D1CA145A-0EAC-438C-A309-E6062E9F2763}" presName="compNode" presStyleCnt="0"/>
      <dgm:spPr/>
    </dgm:pt>
    <dgm:pt modelId="{C175EB4C-6C5E-4A26-A040-0E14A7DA1818}" type="pres">
      <dgm:prSet presAssocID="{D1CA145A-0EAC-438C-A309-E6062E9F2763}" presName="iconBgRect" presStyleLbl="bgShp" presStyleIdx="4" presStyleCnt="12"/>
      <dgm:spPr/>
    </dgm:pt>
    <dgm:pt modelId="{4F4649EE-5F3F-4BEE-9896-FB726F53EAF5}" type="pres">
      <dgm:prSet presAssocID="{D1CA145A-0EAC-438C-A309-E6062E9F2763}" presName="iconRect" presStyleLbl="node1" presStyleIdx="4" presStyleCnt="1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eacher with solid fill"/>
        </a:ext>
      </dgm:extLst>
    </dgm:pt>
    <dgm:pt modelId="{22D22C64-76BA-4B48-AD0C-13801C2221EC}" type="pres">
      <dgm:prSet presAssocID="{D1CA145A-0EAC-438C-A309-E6062E9F2763}" presName="spaceRect" presStyleCnt="0"/>
      <dgm:spPr/>
    </dgm:pt>
    <dgm:pt modelId="{7CBFFC99-842D-4C5F-9CA0-C198F44567A6}" type="pres">
      <dgm:prSet presAssocID="{D1CA145A-0EAC-438C-A309-E6062E9F2763}" presName="textRect" presStyleLbl="revTx" presStyleIdx="4" presStyleCnt="12">
        <dgm:presLayoutVars>
          <dgm:chMax val="1"/>
          <dgm:chPref val="1"/>
        </dgm:presLayoutVars>
      </dgm:prSet>
      <dgm:spPr/>
    </dgm:pt>
    <dgm:pt modelId="{35135B45-AC92-4836-9B3D-FFA634122926}" type="pres">
      <dgm:prSet presAssocID="{3E6B15F2-4AB4-465B-B4B9-5E076CEE80B7}" presName="sibTrans" presStyleLbl="sibTrans2D1" presStyleIdx="0" presStyleCnt="0"/>
      <dgm:spPr/>
    </dgm:pt>
    <dgm:pt modelId="{74F35613-D894-48CF-9EBF-0F2E636EBF33}" type="pres">
      <dgm:prSet presAssocID="{DACDDE0D-4076-4748-AD48-136E4E491679}" presName="compNode" presStyleCnt="0"/>
      <dgm:spPr/>
    </dgm:pt>
    <dgm:pt modelId="{1E3D0D95-9555-48C6-B789-B50435F0B5F1}" type="pres">
      <dgm:prSet presAssocID="{DACDDE0D-4076-4748-AD48-136E4E491679}" presName="iconBgRect" presStyleLbl="bgShp" presStyleIdx="5" presStyleCnt="12"/>
      <dgm:spPr/>
    </dgm:pt>
    <dgm:pt modelId="{C85A8230-0047-4048-98BE-C20F75D03BCE}" type="pres">
      <dgm:prSet presAssocID="{DACDDE0D-4076-4748-AD48-136E4E491679}" presName="iconRect" presStyleLbl="node1" presStyleIdx="5" presStyleCnt="1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andshake"/>
        </a:ext>
      </dgm:extLst>
    </dgm:pt>
    <dgm:pt modelId="{69E3BFAC-1D2F-4593-A6DB-30F421282BED}" type="pres">
      <dgm:prSet presAssocID="{DACDDE0D-4076-4748-AD48-136E4E491679}" presName="spaceRect" presStyleCnt="0"/>
      <dgm:spPr/>
    </dgm:pt>
    <dgm:pt modelId="{AD461D10-CBE2-475B-B564-2A4178F046AE}" type="pres">
      <dgm:prSet presAssocID="{DACDDE0D-4076-4748-AD48-136E4E491679}" presName="textRect" presStyleLbl="revTx" presStyleIdx="5" presStyleCnt="12">
        <dgm:presLayoutVars>
          <dgm:chMax val="1"/>
          <dgm:chPref val="1"/>
        </dgm:presLayoutVars>
      </dgm:prSet>
      <dgm:spPr/>
    </dgm:pt>
    <dgm:pt modelId="{C13AA491-9077-437A-979B-D2965BD74392}" type="pres">
      <dgm:prSet presAssocID="{19C746DD-65DC-410A-AA4D-FD7E6FDC0356}" presName="sibTrans" presStyleLbl="sibTrans2D1" presStyleIdx="0" presStyleCnt="0"/>
      <dgm:spPr/>
    </dgm:pt>
    <dgm:pt modelId="{297157D8-B658-4765-9C36-F87F9500482D}" type="pres">
      <dgm:prSet presAssocID="{F6573C67-DEC1-4D25-AB20-A83C1685CE18}" presName="compNode" presStyleCnt="0"/>
      <dgm:spPr/>
    </dgm:pt>
    <dgm:pt modelId="{479A97FD-2B0B-4DAE-AD73-7DDD5B9AA6D5}" type="pres">
      <dgm:prSet presAssocID="{F6573C67-DEC1-4D25-AB20-A83C1685CE18}" presName="iconBgRect" presStyleLbl="bgShp" presStyleIdx="6" presStyleCnt="12"/>
      <dgm:spPr/>
    </dgm:pt>
    <dgm:pt modelId="{F090E8F4-4B18-44B4-AE04-FE8FCA2076DF}" type="pres">
      <dgm:prSet presAssocID="{F6573C67-DEC1-4D25-AB20-A83C1685CE18}" presName="iconRect" presStyleLbl="node1" presStyleIdx="6" presStyleCnt="1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Check List"/>
        </a:ext>
      </dgm:extLst>
    </dgm:pt>
    <dgm:pt modelId="{72FCFBA6-78BE-4DDB-A704-7B2281171CE5}" type="pres">
      <dgm:prSet presAssocID="{F6573C67-DEC1-4D25-AB20-A83C1685CE18}" presName="spaceRect" presStyleCnt="0"/>
      <dgm:spPr/>
    </dgm:pt>
    <dgm:pt modelId="{AFEE0CD9-18D2-4C13-94C5-E9F1373FC535}" type="pres">
      <dgm:prSet presAssocID="{F6573C67-DEC1-4D25-AB20-A83C1685CE18}" presName="textRect" presStyleLbl="revTx" presStyleIdx="6" presStyleCnt="12">
        <dgm:presLayoutVars>
          <dgm:chMax val="1"/>
          <dgm:chPref val="1"/>
        </dgm:presLayoutVars>
      </dgm:prSet>
      <dgm:spPr/>
    </dgm:pt>
    <dgm:pt modelId="{005E3136-047B-418C-9859-2A538B8C5E3B}" type="pres">
      <dgm:prSet presAssocID="{5B7111BE-A764-42F9-AD53-B9E45D207317}" presName="sibTrans" presStyleLbl="sibTrans2D1" presStyleIdx="0" presStyleCnt="0"/>
      <dgm:spPr/>
    </dgm:pt>
    <dgm:pt modelId="{8031F8CE-DBA7-42EB-A885-F08811EF84CA}" type="pres">
      <dgm:prSet presAssocID="{94CA21D6-851F-487D-97A5-F4520DE115F8}" presName="compNode" presStyleCnt="0"/>
      <dgm:spPr/>
    </dgm:pt>
    <dgm:pt modelId="{CC63990B-2D0D-423F-830B-288070157450}" type="pres">
      <dgm:prSet presAssocID="{94CA21D6-851F-487D-97A5-F4520DE115F8}" presName="iconBgRect" presStyleLbl="bgShp" presStyleIdx="7" presStyleCnt="12"/>
      <dgm:spPr/>
    </dgm:pt>
    <dgm:pt modelId="{70AE95F3-8FE1-4FE1-941A-0E44CA8496F8}" type="pres">
      <dgm:prSet presAssocID="{94CA21D6-851F-487D-97A5-F4520DE115F8}" presName="iconRect" presStyleLbl="node1" presStyleIdx="7" presStyleCnt="12"/>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a:blipFill>
      </dgm:spPr>
      <dgm:extLst>
        <a:ext uri="{E40237B7-FDA0-4F09-8148-C483321AD2D9}">
          <dgm14:cNvPr xmlns:dgm14="http://schemas.microsoft.com/office/drawing/2010/diagram" id="0" name="" descr="Cloud Computing with solid fill"/>
        </a:ext>
      </dgm:extLst>
    </dgm:pt>
    <dgm:pt modelId="{0DD9D8FE-924D-4339-AE4A-2DB8242E4CD4}" type="pres">
      <dgm:prSet presAssocID="{94CA21D6-851F-487D-97A5-F4520DE115F8}" presName="spaceRect" presStyleCnt="0"/>
      <dgm:spPr/>
    </dgm:pt>
    <dgm:pt modelId="{07A5A970-33DE-429A-95E4-5CF408E0E7EA}" type="pres">
      <dgm:prSet presAssocID="{94CA21D6-851F-487D-97A5-F4520DE115F8}" presName="textRect" presStyleLbl="revTx" presStyleIdx="7" presStyleCnt="12">
        <dgm:presLayoutVars>
          <dgm:chMax val="1"/>
          <dgm:chPref val="1"/>
        </dgm:presLayoutVars>
      </dgm:prSet>
      <dgm:spPr/>
    </dgm:pt>
    <dgm:pt modelId="{428F841C-4C0F-4390-A606-97F61000C393}" type="pres">
      <dgm:prSet presAssocID="{EBD27A6C-629B-4DE2-B665-F90327AF10BC}" presName="sibTrans" presStyleLbl="sibTrans2D1" presStyleIdx="0" presStyleCnt="0"/>
      <dgm:spPr/>
    </dgm:pt>
    <dgm:pt modelId="{489C1004-7FAF-4FA6-84F6-5B1CFC4490AF}" type="pres">
      <dgm:prSet presAssocID="{0DB31E37-D33D-4B47-8D3F-5965588D124F}" presName="compNode" presStyleCnt="0"/>
      <dgm:spPr/>
    </dgm:pt>
    <dgm:pt modelId="{6D45336A-A87B-4869-8A28-9CE2942EA216}" type="pres">
      <dgm:prSet presAssocID="{0DB31E37-D33D-4B47-8D3F-5965588D124F}" presName="iconBgRect" presStyleLbl="bgShp" presStyleIdx="8" presStyleCnt="12"/>
      <dgm:spPr/>
    </dgm:pt>
    <dgm:pt modelId="{22715304-0EE6-4E3F-BEFD-5272F23BFD5C}" type="pres">
      <dgm:prSet presAssocID="{0DB31E37-D33D-4B47-8D3F-5965588D124F}" presName="iconRect" presStyleLbl="node1" presStyleIdx="8" presStyleCnt="12"/>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dgm:spPr>
      <dgm:extLst>
        <a:ext uri="{E40237B7-FDA0-4F09-8148-C483321AD2D9}">
          <dgm14:cNvPr xmlns:dgm14="http://schemas.microsoft.com/office/drawing/2010/diagram" id="0" name="" descr="Stethoscope"/>
        </a:ext>
      </dgm:extLst>
    </dgm:pt>
    <dgm:pt modelId="{FAD4CE13-79EE-4D04-8D97-DC3879A33D39}" type="pres">
      <dgm:prSet presAssocID="{0DB31E37-D33D-4B47-8D3F-5965588D124F}" presName="spaceRect" presStyleCnt="0"/>
      <dgm:spPr/>
    </dgm:pt>
    <dgm:pt modelId="{4A02393D-1C2F-49B0-B685-7907CC9EFFD0}" type="pres">
      <dgm:prSet presAssocID="{0DB31E37-D33D-4B47-8D3F-5965588D124F}" presName="textRect" presStyleLbl="revTx" presStyleIdx="8" presStyleCnt="12">
        <dgm:presLayoutVars>
          <dgm:chMax val="1"/>
          <dgm:chPref val="1"/>
        </dgm:presLayoutVars>
      </dgm:prSet>
      <dgm:spPr/>
    </dgm:pt>
    <dgm:pt modelId="{244D8469-05D2-4B3A-88D1-2381DFD291C2}" type="pres">
      <dgm:prSet presAssocID="{5D73BC25-D5B7-49BE-B515-16CEC54774DE}" presName="sibTrans" presStyleLbl="sibTrans2D1" presStyleIdx="0" presStyleCnt="0"/>
      <dgm:spPr/>
    </dgm:pt>
    <dgm:pt modelId="{29849131-2EAD-46C4-A67F-BFD2B67AC076}" type="pres">
      <dgm:prSet presAssocID="{814CCD84-FEE8-4DE7-B73D-CCE395968B01}" presName="compNode" presStyleCnt="0"/>
      <dgm:spPr/>
    </dgm:pt>
    <dgm:pt modelId="{16218AA7-B970-4B6C-810E-BA229455B3E2}" type="pres">
      <dgm:prSet presAssocID="{814CCD84-FEE8-4DE7-B73D-CCE395968B01}" presName="iconBgRect" presStyleLbl="bgShp" presStyleIdx="9" presStyleCnt="12"/>
      <dgm:spPr/>
    </dgm:pt>
    <dgm:pt modelId="{006A59C5-9695-48E2-82CD-E060B8E76B7D}" type="pres">
      <dgm:prSet presAssocID="{814CCD84-FEE8-4DE7-B73D-CCE395968B01}" presName="iconRect" presStyleLbl="node1" presStyleIdx="9" presStyleCnt="12"/>
      <dgm:spPr>
        <a:blipFill>
          <a:blip xmlns:r="http://schemas.openxmlformats.org/officeDocument/2006/relationships"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a:blipFill>
      </dgm:spPr>
      <dgm:extLst>
        <a:ext uri="{E40237B7-FDA0-4F09-8148-C483321AD2D9}">
          <dgm14:cNvPr xmlns:dgm14="http://schemas.microsoft.com/office/drawing/2010/diagram" id="0" name="" descr="Checklist outline"/>
        </a:ext>
      </dgm:extLst>
    </dgm:pt>
    <dgm:pt modelId="{32EA4A2D-658C-487B-818E-FCEBE07DED15}" type="pres">
      <dgm:prSet presAssocID="{814CCD84-FEE8-4DE7-B73D-CCE395968B01}" presName="spaceRect" presStyleCnt="0"/>
      <dgm:spPr/>
    </dgm:pt>
    <dgm:pt modelId="{0F1C712C-63C2-4618-9B1C-D4A1E3D6E447}" type="pres">
      <dgm:prSet presAssocID="{814CCD84-FEE8-4DE7-B73D-CCE395968B01}" presName="textRect" presStyleLbl="revTx" presStyleIdx="9" presStyleCnt="12">
        <dgm:presLayoutVars>
          <dgm:chMax val="1"/>
          <dgm:chPref val="1"/>
        </dgm:presLayoutVars>
      </dgm:prSet>
      <dgm:spPr/>
    </dgm:pt>
    <dgm:pt modelId="{AA15C1D2-DD00-4162-959E-B4F612FB2EBC}" type="pres">
      <dgm:prSet presAssocID="{313BC069-1AF5-48B7-A224-5639CC6076B8}" presName="sibTrans" presStyleLbl="sibTrans2D1" presStyleIdx="0" presStyleCnt="0"/>
      <dgm:spPr/>
    </dgm:pt>
    <dgm:pt modelId="{91604566-508E-44DF-8155-388191D5CF15}" type="pres">
      <dgm:prSet presAssocID="{31FF7611-4D1B-41EA-BB4B-36953490BFEE}" presName="compNode" presStyleCnt="0"/>
      <dgm:spPr/>
    </dgm:pt>
    <dgm:pt modelId="{84DC7FBB-F91B-4812-A56A-DFA083B25B92}" type="pres">
      <dgm:prSet presAssocID="{31FF7611-4D1B-41EA-BB4B-36953490BFEE}" presName="iconBgRect" presStyleLbl="bgShp" presStyleIdx="10" presStyleCnt="12"/>
      <dgm:spPr/>
    </dgm:pt>
    <dgm:pt modelId="{2BD28C9C-9A70-4B2C-9786-46FA0B037F40}" type="pres">
      <dgm:prSet presAssocID="{31FF7611-4D1B-41EA-BB4B-36953490BFEE}" presName="iconRect" presStyleLbl="node1" presStyleIdx="10" presStyleCnt="12"/>
      <dgm:spPr>
        <a:blipFill>
          <a:blip xmlns:r="http://schemas.openxmlformats.org/officeDocument/2006/relationships"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a:blipFill>
      </dgm:spPr>
      <dgm:extLst>
        <a:ext uri="{E40237B7-FDA0-4F09-8148-C483321AD2D9}">
          <dgm14:cNvPr xmlns:dgm14="http://schemas.microsoft.com/office/drawing/2010/diagram" id="0" name="" descr="Document with solid fill"/>
        </a:ext>
      </dgm:extLst>
    </dgm:pt>
    <dgm:pt modelId="{73857E91-020C-4025-B2D7-5C3895EC3A42}" type="pres">
      <dgm:prSet presAssocID="{31FF7611-4D1B-41EA-BB4B-36953490BFEE}" presName="spaceRect" presStyleCnt="0"/>
      <dgm:spPr/>
    </dgm:pt>
    <dgm:pt modelId="{F2C1D79E-817F-4793-BA0E-891DF1D49E95}" type="pres">
      <dgm:prSet presAssocID="{31FF7611-4D1B-41EA-BB4B-36953490BFEE}" presName="textRect" presStyleLbl="revTx" presStyleIdx="10" presStyleCnt="12">
        <dgm:presLayoutVars>
          <dgm:chMax val="1"/>
          <dgm:chPref val="1"/>
        </dgm:presLayoutVars>
      </dgm:prSet>
      <dgm:spPr/>
    </dgm:pt>
    <dgm:pt modelId="{726CD386-24C2-40C9-BB7D-6991FFECE42D}" type="pres">
      <dgm:prSet presAssocID="{D97A0F90-C0C4-4E93-96BC-5CD2ED7C1696}" presName="sibTrans" presStyleLbl="sibTrans2D1" presStyleIdx="0" presStyleCnt="0"/>
      <dgm:spPr/>
    </dgm:pt>
    <dgm:pt modelId="{0CAE93F4-04E8-487D-B296-6FA68405FD19}" type="pres">
      <dgm:prSet presAssocID="{4CCF6C1D-1BAF-4F8F-ACE4-5C704C5E94EB}" presName="compNode" presStyleCnt="0"/>
      <dgm:spPr/>
    </dgm:pt>
    <dgm:pt modelId="{333256F6-26C9-4BC5-84ED-7218BE9BD441}" type="pres">
      <dgm:prSet presAssocID="{4CCF6C1D-1BAF-4F8F-ACE4-5C704C5E94EB}" presName="iconBgRect" presStyleLbl="bgShp" presStyleIdx="11" presStyleCnt="12"/>
      <dgm:spPr/>
    </dgm:pt>
    <dgm:pt modelId="{0E849B81-EEC0-4142-992C-89363C4BD3FC}" type="pres">
      <dgm:prSet presAssocID="{4CCF6C1D-1BAF-4F8F-ACE4-5C704C5E94EB}" presName="iconRect" presStyleLbl="node1" presStyleIdx="11" presStyleCnt="12"/>
      <dgm:spPr>
        <a:blipFill>
          <a:blip xmlns:r="http://schemas.openxmlformats.org/officeDocument/2006/relationships"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a:blipFill>
      </dgm:spPr>
      <dgm:extLst>
        <a:ext uri="{E40237B7-FDA0-4F09-8148-C483321AD2D9}">
          <dgm14:cNvPr xmlns:dgm14="http://schemas.microsoft.com/office/drawing/2010/diagram" id="0" name="" descr="Contract with solid fill"/>
        </a:ext>
      </dgm:extLst>
    </dgm:pt>
    <dgm:pt modelId="{BFB22C8E-FBE2-43F7-BA15-CE072E0A4907}" type="pres">
      <dgm:prSet presAssocID="{4CCF6C1D-1BAF-4F8F-ACE4-5C704C5E94EB}" presName="spaceRect" presStyleCnt="0"/>
      <dgm:spPr/>
    </dgm:pt>
    <dgm:pt modelId="{861944D8-1398-4E49-A248-406C96CC7DEA}" type="pres">
      <dgm:prSet presAssocID="{4CCF6C1D-1BAF-4F8F-ACE4-5C704C5E94EB}" presName="textRect" presStyleLbl="revTx" presStyleIdx="11" presStyleCnt="12">
        <dgm:presLayoutVars>
          <dgm:chMax val="1"/>
          <dgm:chPref val="1"/>
        </dgm:presLayoutVars>
      </dgm:prSet>
      <dgm:spPr/>
    </dgm:pt>
  </dgm:ptLst>
  <dgm:cxnLst>
    <dgm:cxn modelId="{7E0DA002-777A-401B-B1A1-14633F359D9B}" srcId="{4567F26F-97B2-4852-82B3-86BE2E7A7072}" destId="{D1CA145A-0EAC-438C-A309-E6062E9F2763}" srcOrd="4" destOrd="0" parTransId="{9E07407F-9598-490F-B0F6-AF7976FC78FD}" sibTransId="{3E6B15F2-4AB4-465B-B4B9-5E076CEE80B7}"/>
    <dgm:cxn modelId="{54FA2707-0F89-4FB5-B6B7-762B00B0C23D}" type="presOf" srcId="{5D73BC25-D5B7-49BE-B515-16CEC54774DE}" destId="{244D8469-05D2-4B3A-88D1-2381DFD291C2}" srcOrd="0" destOrd="0" presId="urn:microsoft.com/office/officeart/2018/2/layout/IconCircleList"/>
    <dgm:cxn modelId="{81B39415-54EF-43AF-8F1E-067F2F797CD8}" type="presOf" srcId="{814CCD84-FEE8-4DE7-B73D-CCE395968B01}" destId="{0F1C712C-63C2-4618-9B1C-D4A1E3D6E447}" srcOrd="0" destOrd="0" presId="urn:microsoft.com/office/officeart/2018/2/layout/IconCircleList"/>
    <dgm:cxn modelId="{4314001B-F001-4E1B-AEBE-735B71259CEC}" srcId="{4567F26F-97B2-4852-82B3-86BE2E7A7072}" destId="{4CCF6C1D-1BAF-4F8F-ACE4-5C704C5E94EB}" srcOrd="11" destOrd="0" parTransId="{CF917497-B538-4190-B995-E54579B1D291}" sibTransId="{9E7DD8F4-227D-488F-81D3-9430DAB2EDE5}"/>
    <dgm:cxn modelId="{C944BE1C-5E4A-48E7-BE7C-4BE706822604}" type="presOf" srcId="{19C746DD-65DC-410A-AA4D-FD7E6FDC0356}" destId="{C13AA491-9077-437A-979B-D2965BD74392}" srcOrd="0" destOrd="0" presId="urn:microsoft.com/office/officeart/2018/2/layout/IconCircleList"/>
    <dgm:cxn modelId="{72DE7D1E-6910-4AAB-AC2A-A81242377C97}" type="presOf" srcId="{F6573C67-DEC1-4D25-AB20-A83C1685CE18}" destId="{AFEE0CD9-18D2-4C13-94C5-E9F1373FC535}" srcOrd="0" destOrd="0" presId="urn:microsoft.com/office/officeart/2018/2/layout/IconCircleList"/>
    <dgm:cxn modelId="{59A36D31-E83A-470F-9610-7E881AF3C9C9}" type="presOf" srcId="{A2E1087F-670E-400B-8DA9-03A806A49B1A}" destId="{5A3CE40D-0C88-498F-8EAB-8E719904121F}" srcOrd="0" destOrd="0" presId="urn:microsoft.com/office/officeart/2018/2/layout/IconCircleList"/>
    <dgm:cxn modelId="{5A10253C-061B-4359-9E0F-B66A40136443}" type="presOf" srcId="{A26E6664-773C-47FE-B895-E5F517B1EA8A}" destId="{F4EAF6BB-BF9F-4D3D-A625-4532AC5D5354}" srcOrd="0" destOrd="0" presId="urn:microsoft.com/office/officeart/2018/2/layout/IconCircleList"/>
    <dgm:cxn modelId="{20125242-DCAB-468E-A120-14254D1DF314}" srcId="{4567F26F-97B2-4852-82B3-86BE2E7A7072}" destId="{0DB31E37-D33D-4B47-8D3F-5965588D124F}" srcOrd="8" destOrd="0" parTransId="{A8F1A00B-6FD6-4249-8CA3-E3C42D7F7B8D}" sibTransId="{5D73BC25-D5B7-49BE-B515-16CEC54774DE}"/>
    <dgm:cxn modelId="{BD4A9048-69A4-456C-8DDC-57E1D203723A}" srcId="{4567F26F-97B2-4852-82B3-86BE2E7A7072}" destId="{46467BDD-504C-44C6-918B-ED4CA1D89482}" srcOrd="0" destOrd="0" parTransId="{4811CFE7-9DFB-4AAA-BBB6-BCFC91F84941}" sibTransId="{DAD5B5FA-555B-4BFA-A827-249700E75621}"/>
    <dgm:cxn modelId="{7288C948-D833-449E-BB6C-BBF3EB440CAE}" srcId="{4567F26F-97B2-4852-82B3-86BE2E7A7072}" destId="{DACDDE0D-4076-4748-AD48-136E4E491679}" srcOrd="5" destOrd="0" parTransId="{B9E26B13-CAEC-4EA1-85B9-866BB31681D9}" sibTransId="{19C746DD-65DC-410A-AA4D-FD7E6FDC0356}"/>
    <dgm:cxn modelId="{BCA3376B-B790-4D24-9754-2ED0CB34E6F3}" type="presOf" srcId="{94CA21D6-851F-487D-97A5-F4520DE115F8}" destId="{07A5A970-33DE-429A-95E4-5CF408E0E7EA}" srcOrd="0" destOrd="0" presId="urn:microsoft.com/office/officeart/2018/2/layout/IconCircleList"/>
    <dgm:cxn modelId="{94C19672-BCC2-46E5-95BE-5394C47AADC4}" type="presOf" srcId="{3E6B15F2-4AB4-465B-B4B9-5E076CEE80B7}" destId="{35135B45-AC92-4836-9B3D-FFA634122926}" srcOrd="0" destOrd="0" presId="urn:microsoft.com/office/officeart/2018/2/layout/IconCircleList"/>
    <dgm:cxn modelId="{D0F2F472-3D13-4DEB-B3BA-4D597116B2F5}" srcId="{4567F26F-97B2-4852-82B3-86BE2E7A7072}" destId="{901F604A-1538-4E79-BAAF-E555F7349568}" srcOrd="1" destOrd="0" parTransId="{7B60B591-EFC9-4DC3-860E-40E7A79D37BB}" sibTransId="{49201401-EC05-4BF1-BA1C-1AF4EF41B5F4}"/>
    <dgm:cxn modelId="{65549F53-75FD-4186-9AA2-F27DE1CD8530}" type="presOf" srcId="{410114C2-656C-4277-AC45-712DB6DC8880}" destId="{C1191FEE-958D-4BD0-9062-FA046975311A}" srcOrd="0" destOrd="0" presId="urn:microsoft.com/office/officeart/2018/2/layout/IconCircleList"/>
    <dgm:cxn modelId="{039FC674-7DDA-4B3E-924A-7C708A2F5E7A}" type="presOf" srcId="{313BC069-1AF5-48B7-A224-5639CC6076B8}" destId="{AA15C1D2-DD00-4162-959E-B4F612FB2EBC}" srcOrd="0" destOrd="0" presId="urn:microsoft.com/office/officeart/2018/2/layout/IconCircleList"/>
    <dgm:cxn modelId="{3B46ED5A-2DD8-4E83-9A41-AA13294ADA40}" type="presOf" srcId="{EBD27A6C-629B-4DE2-B665-F90327AF10BC}" destId="{428F841C-4C0F-4390-A606-97F61000C393}" srcOrd="0" destOrd="0" presId="urn:microsoft.com/office/officeart/2018/2/layout/IconCircleList"/>
    <dgm:cxn modelId="{FA3AFB7C-AFA9-409C-8C18-FC28E9C03CC4}" type="presOf" srcId="{901F604A-1538-4E79-BAAF-E555F7349568}" destId="{42484387-B411-4B1D-A088-4752CAC555C8}" srcOrd="0" destOrd="0" presId="urn:microsoft.com/office/officeart/2018/2/layout/IconCircleList"/>
    <dgm:cxn modelId="{5061B58F-9A8A-4628-A37F-044A2507CA6A}" srcId="{4567F26F-97B2-4852-82B3-86BE2E7A7072}" destId="{A26E6664-773C-47FE-B895-E5F517B1EA8A}" srcOrd="2" destOrd="0" parTransId="{74921011-D451-4F61-9170-A0C92AA19FCD}" sibTransId="{A2E1087F-670E-400B-8DA9-03A806A49B1A}"/>
    <dgm:cxn modelId="{E62A9196-C8B1-40E0-845E-34FF8F116C6C}" srcId="{4567F26F-97B2-4852-82B3-86BE2E7A7072}" destId="{F6573C67-DEC1-4D25-AB20-A83C1685CE18}" srcOrd="6" destOrd="0" parTransId="{199177E5-F499-4532-9A67-C780B0BA1BB1}" sibTransId="{5B7111BE-A764-42F9-AD53-B9E45D207317}"/>
    <dgm:cxn modelId="{42154A9F-642A-4A2F-910F-8B46E6A772C1}" type="presOf" srcId="{4CCF6C1D-1BAF-4F8F-ACE4-5C704C5E94EB}" destId="{861944D8-1398-4E49-A248-406C96CC7DEA}" srcOrd="0" destOrd="0" presId="urn:microsoft.com/office/officeart/2018/2/layout/IconCircleList"/>
    <dgm:cxn modelId="{6B1E24A0-18A3-4A38-B50F-C1D97F2566DC}" type="presOf" srcId="{D97A0F90-C0C4-4E93-96BC-5CD2ED7C1696}" destId="{726CD386-24C2-40C9-BB7D-6991FFECE42D}" srcOrd="0" destOrd="0" presId="urn:microsoft.com/office/officeart/2018/2/layout/IconCircleList"/>
    <dgm:cxn modelId="{6C0E30A7-DA42-4FF8-9876-D604D84478F1}" type="presOf" srcId="{DAD5B5FA-555B-4BFA-A827-249700E75621}" destId="{07FEFEE4-C4D4-4E43-AFF9-B4D6BE865A24}" srcOrd="0" destOrd="0" presId="urn:microsoft.com/office/officeart/2018/2/layout/IconCircleList"/>
    <dgm:cxn modelId="{FF3A2EA8-AA04-464D-8E3B-0F85DA31665A}" type="presOf" srcId="{46467BDD-504C-44C6-918B-ED4CA1D89482}" destId="{376D68F7-5B89-45EB-B9E4-4441A2EA25DA}" srcOrd="0" destOrd="0" presId="urn:microsoft.com/office/officeart/2018/2/layout/IconCircleList"/>
    <dgm:cxn modelId="{BE58BDAD-B03B-4BB8-9E59-137394F7FD14}" type="presOf" srcId="{4567F26F-97B2-4852-82B3-86BE2E7A7072}" destId="{23195E63-67FF-4CB4-9DC1-583ADE0CA0AE}" srcOrd="0" destOrd="0" presId="urn:microsoft.com/office/officeart/2018/2/layout/IconCircleList"/>
    <dgm:cxn modelId="{4CCC87AE-0504-43BC-A08B-13DBA3B80710}" type="presOf" srcId="{DACDDE0D-4076-4748-AD48-136E4E491679}" destId="{AD461D10-CBE2-475B-B564-2A4178F046AE}" srcOrd="0" destOrd="0" presId="urn:microsoft.com/office/officeart/2018/2/layout/IconCircleList"/>
    <dgm:cxn modelId="{0051D9B3-14C2-415E-9048-ED99120A30AA}" srcId="{4567F26F-97B2-4852-82B3-86BE2E7A7072}" destId="{31FF7611-4D1B-41EA-BB4B-36953490BFEE}" srcOrd="10" destOrd="0" parTransId="{CADD86F8-C992-4BFF-A524-2D0A0B767557}" sibTransId="{D97A0F90-C0C4-4E93-96BC-5CD2ED7C1696}"/>
    <dgm:cxn modelId="{B6B9E4B3-205D-47EC-881C-4236D838D864}" type="presOf" srcId="{5B7111BE-A764-42F9-AD53-B9E45D207317}" destId="{005E3136-047B-418C-9859-2A538B8C5E3B}" srcOrd="0" destOrd="0" presId="urn:microsoft.com/office/officeart/2018/2/layout/IconCircleList"/>
    <dgm:cxn modelId="{A4B2CDC5-4994-4CEE-8CBD-28AFFCD65226}" type="presOf" srcId="{0DB31E37-D33D-4B47-8D3F-5965588D124F}" destId="{4A02393D-1C2F-49B0-B685-7907CC9EFFD0}" srcOrd="0" destOrd="0" presId="urn:microsoft.com/office/officeart/2018/2/layout/IconCircleList"/>
    <dgm:cxn modelId="{B53A28CD-6575-493B-92AD-4014541B1150}" type="presOf" srcId="{49201401-EC05-4BF1-BA1C-1AF4EF41B5F4}" destId="{66463480-B936-4323-9DAD-20CC40EEE24A}" srcOrd="0" destOrd="0" presId="urn:microsoft.com/office/officeart/2018/2/layout/IconCircleList"/>
    <dgm:cxn modelId="{8ED68ED6-B177-4FEB-8197-01CF09EC37C7}" srcId="{4567F26F-97B2-4852-82B3-86BE2E7A7072}" destId="{56640DD7-91D0-407A-980A-10A685C9468A}" srcOrd="3" destOrd="0" parTransId="{8DE2DDC6-1379-46B8-AE57-DB202669ED7D}" sibTransId="{410114C2-656C-4277-AC45-712DB6DC8880}"/>
    <dgm:cxn modelId="{D4F20FED-BF0C-4FD1-B718-776496B52278}" srcId="{4567F26F-97B2-4852-82B3-86BE2E7A7072}" destId="{814CCD84-FEE8-4DE7-B73D-CCE395968B01}" srcOrd="9" destOrd="0" parTransId="{8B1AF79D-B763-4374-A2B3-83C4E57E2EB1}" sibTransId="{313BC069-1AF5-48B7-A224-5639CC6076B8}"/>
    <dgm:cxn modelId="{D6F8A7ED-0CC6-4E65-9A33-615A245C0601}" srcId="{4567F26F-97B2-4852-82B3-86BE2E7A7072}" destId="{94CA21D6-851F-487D-97A5-F4520DE115F8}" srcOrd="7" destOrd="0" parTransId="{3EBF8AE5-F343-4433-8A00-3B5D017D3E2F}" sibTransId="{EBD27A6C-629B-4DE2-B665-F90327AF10BC}"/>
    <dgm:cxn modelId="{900964F1-D18C-4640-B3AF-8D7C3A9C7535}" type="presOf" srcId="{D1CA145A-0EAC-438C-A309-E6062E9F2763}" destId="{7CBFFC99-842D-4C5F-9CA0-C198F44567A6}" srcOrd="0" destOrd="0" presId="urn:microsoft.com/office/officeart/2018/2/layout/IconCircleList"/>
    <dgm:cxn modelId="{B6C237F5-684C-4DC7-934E-6ACE798A2697}" type="presOf" srcId="{31FF7611-4D1B-41EA-BB4B-36953490BFEE}" destId="{F2C1D79E-817F-4793-BA0E-891DF1D49E95}" srcOrd="0" destOrd="0" presId="urn:microsoft.com/office/officeart/2018/2/layout/IconCircleList"/>
    <dgm:cxn modelId="{88B5A1FA-CA4B-4FE7-BDCD-CADF6961C0FC}" type="presOf" srcId="{56640DD7-91D0-407A-980A-10A685C9468A}" destId="{BB34F77C-F7D4-4795-A2D1-821C0D822C5D}" srcOrd="0" destOrd="0" presId="urn:microsoft.com/office/officeart/2018/2/layout/IconCircleList"/>
    <dgm:cxn modelId="{1FB62B9E-AAEB-40EC-B758-41192182737F}" type="presParOf" srcId="{23195E63-67FF-4CB4-9DC1-583ADE0CA0AE}" destId="{C6735468-1813-45E7-B757-8EAD86D109A3}" srcOrd="0" destOrd="0" presId="urn:microsoft.com/office/officeart/2018/2/layout/IconCircleList"/>
    <dgm:cxn modelId="{D9EECA4B-A910-4CF7-8A5F-F1348131387D}" type="presParOf" srcId="{C6735468-1813-45E7-B757-8EAD86D109A3}" destId="{E05AA14A-EF5C-4C62-B89E-0AB926BE2965}" srcOrd="0" destOrd="0" presId="urn:microsoft.com/office/officeart/2018/2/layout/IconCircleList"/>
    <dgm:cxn modelId="{458BCCBE-BC79-41B9-9EDE-1C64FED45642}" type="presParOf" srcId="{E05AA14A-EF5C-4C62-B89E-0AB926BE2965}" destId="{A693EA1C-9F88-416A-9F73-0BF462C642C5}" srcOrd="0" destOrd="0" presId="urn:microsoft.com/office/officeart/2018/2/layout/IconCircleList"/>
    <dgm:cxn modelId="{CBB3700E-B2E0-4C6E-B410-AF33CF6147A5}" type="presParOf" srcId="{E05AA14A-EF5C-4C62-B89E-0AB926BE2965}" destId="{4A02A48D-C171-4517-A1E9-34F3B3C413BC}" srcOrd="1" destOrd="0" presId="urn:microsoft.com/office/officeart/2018/2/layout/IconCircleList"/>
    <dgm:cxn modelId="{7FB6FD0F-946A-4A38-BA4A-D7DB70CA156F}" type="presParOf" srcId="{E05AA14A-EF5C-4C62-B89E-0AB926BE2965}" destId="{03BF3BC4-5C09-42EA-907C-140C9D913D03}" srcOrd="2" destOrd="0" presId="urn:microsoft.com/office/officeart/2018/2/layout/IconCircleList"/>
    <dgm:cxn modelId="{22DF70D3-286B-4865-AE83-A1031B9570C4}" type="presParOf" srcId="{E05AA14A-EF5C-4C62-B89E-0AB926BE2965}" destId="{376D68F7-5B89-45EB-B9E4-4441A2EA25DA}" srcOrd="3" destOrd="0" presId="urn:microsoft.com/office/officeart/2018/2/layout/IconCircleList"/>
    <dgm:cxn modelId="{48AE8FEB-63F2-4C2F-928F-2778794FCADE}" type="presParOf" srcId="{C6735468-1813-45E7-B757-8EAD86D109A3}" destId="{07FEFEE4-C4D4-4E43-AFF9-B4D6BE865A24}" srcOrd="1" destOrd="0" presId="urn:microsoft.com/office/officeart/2018/2/layout/IconCircleList"/>
    <dgm:cxn modelId="{7D4686E4-E1A4-4B88-A90F-4A2B865FA0DB}" type="presParOf" srcId="{C6735468-1813-45E7-B757-8EAD86D109A3}" destId="{98B46EEC-F68D-401F-8D44-F3C240C89C60}" srcOrd="2" destOrd="0" presId="urn:microsoft.com/office/officeart/2018/2/layout/IconCircleList"/>
    <dgm:cxn modelId="{433813D6-A08C-4606-91A9-B2B79FB51E57}" type="presParOf" srcId="{98B46EEC-F68D-401F-8D44-F3C240C89C60}" destId="{87282B1D-603E-4F01-BC60-827543936F37}" srcOrd="0" destOrd="0" presId="urn:microsoft.com/office/officeart/2018/2/layout/IconCircleList"/>
    <dgm:cxn modelId="{73F15D66-5612-4430-9053-09018B4B3EA0}" type="presParOf" srcId="{98B46EEC-F68D-401F-8D44-F3C240C89C60}" destId="{144A7EE1-CB33-4C12-9CE2-8A3F24D3E683}" srcOrd="1" destOrd="0" presId="urn:microsoft.com/office/officeart/2018/2/layout/IconCircleList"/>
    <dgm:cxn modelId="{32EFE7B7-D102-4B00-8536-AB786BD6824E}" type="presParOf" srcId="{98B46EEC-F68D-401F-8D44-F3C240C89C60}" destId="{95F9E3E6-7C9E-4098-9CEB-02F14CD57D98}" srcOrd="2" destOrd="0" presId="urn:microsoft.com/office/officeart/2018/2/layout/IconCircleList"/>
    <dgm:cxn modelId="{B45D3B41-C52F-4820-9B29-13A7E3A4DFFC}" type="presParOf" srcId="{98B46EEC-F68D-401F-8D44-F3C240C89C60}" destId="{42484387-B411-4B1D-A088-4752CAC555C8}" srcOrd="3" destOrd="0" presId="urn:microsoft.com/office/officeart/2018/2/layout/IconCircleList"/>
    <dgm:cxn modelId="{8674AEC1-8F5D-4E70-AD3D-B43FB8792C4F}" type="presParOf" srcId="{C6735468-1813-45E7-B757-8EAD86D109A3}" destId="{66463480-B936-4323-9DAD-20CC40EEE24A}" srcOrd="3" destOrd="0" presId="urn:microsoft.com/office/officeart/2018/2/layout/IconCircleList"/>
    <dgm:cxn modelId="{038275FC-2426-4D8B-8FC8-CCAE1D87451A}" type="presParOf" srcId="{C6735468-1813-45E7-B757-8EAD86D109A3}" destId="{DCB3E11F-6935-4CB0-A25B-A9308FCE464B}" srcOrd="4" destOrd="0" presId="urn:microsoft.com/office/officeart/2018/2/layout/IconCircleList"/>
    <dgm:cxn modelId="{B090AF64-F03D-4274-91A4-0032F005846E}" type="presParOf" srcId="{DCB3E11F-6935-4CB0-A25B-A9308FCE464B}" destId="{671615B5-FF4C-43B1-868F-610B6104FB2E}" srcOrd="0" destOrd="0" presId="urn:microsoft.com/office/officeart/2018/2/layout/IconCircleList"/>
    <dgm:cxn modelId="{9F36D23C-2574-4C9A-A2F0-D2F846B1888B}" type="presParOf" srcId="{DCB3E11F-6935-4CB0-A25B-A9308FCE464B}" destId="{EE03C6BB-C40D-4382-85BC-04760D6F2E48}" srcOrd="1" destOrd="0" presId="urn:microsoft.com/office/officeart/2018/2/layout/IconCircleList"/>
    <dgm:cxn modelId="{9DE29676-A2BA-4CF2-A11E-F80C65DC2C61}" type="presParOf" srcId="{DCB3E11F-6935-4CB0-A25B-A9308FCE464B}" destId="{C937B163-D9FB-49D3-B7F6-FE72DDFE8728}" srcOrd="2" destOrd="0" presId="urn:microsoft.com/office/officeart/2018/2/layout/IconCircleList"/>
    <dgm:cxn modelId="{C9DD0826-EF0A-487C-863A-1B9BB7969CDA}" type="presParOf" srcId="{DCB3E11F-6935-4CB0-A25B-A9308FCE464B}" destId="{F4EAF6BB-BF9F-4D3D-A625-4532AC5D5354}" srcOrd="3" destOrd="0" presId="urn:microsoft.com/office/officeart/2018/2/layout/IconCircleList"/>
    <dgm:cxn modelId="{79CD598C-3472-48D7-9356-3CA2393A8BD0}" type="presParOf" srcId="{C6735468-1813-45E7-B757-8EAD86D109A3}" destId="{5A3CE40D-0C88-498F-8EAB-8E719904121F}" srcOrd="5" destOrd="0" presId="urn:microsoft.com/office/officeart/2018/2/layout/IconCircleList"/>
    <dgm:cxn modelId="{3460EF0D-C06F-47FD-8B7B-FA3021868705}" type="presParOf" srcId="{C6735468-1813-45E7-B757-8EAD86D109A3}" destId="{A56991DB-2932-407A-9945-2766EE24B20D}" srcOrd="6" destOrd="0" presId="urn:microsoft.com/office/officeart/2018/2/layout/IconCircleList"/>
    <dgm:cxn modelId="{42901BEF-0911-490E-882C-2BE17B134155}" type="presParOf" srcId="{A56991DB-2932-407A-9945-2766EE24B20D}" destId="{1DAFA431-B856-47F5-A9BC-3D898F354CAC}" srcOrd="0" destOrd="0" presId="urn:microsoft.com/office/officeart/2018/2/layout/IconCircleList"/>
    <dgm:cxn modelId="{944327E8-D646-470A-BC46-96A5CA77FC75}" type="presParOf" srcId="{A56991DB-2932-407A-9945-2766EE24B20D}" destId="{4C967B39-6B8D-4708-AAE0-C05D09B24867}" srcOrd="1" destOrd="0" presId="urn:microsoft.com/office/officeart/2018/2/layout/IconCircleList"/>
    <dgm:cxn modelId="{80BE91F1-B129-4FE8-85A1-5FE4DCEAC57E}" type="presParOf" srcId="{A56991DB-2932-407A-9945-2766EE24B20D}" destId="{5E48A33E-FEE4-49F6-A2F7-9D65D10124C2}" srcOrd="2" destOrd="0" presId="urn:microsoft.com/office/officeart/2018/2/layout/IconCircleList"/>
    <dgm:cxn modelId="{84A4645E-BF38-4423-858B-3C3221260E6D}" type="presParOf" srcId="{A56991DB-2932-407A-9945-2766EE24B20D}" destId="{BB34F77C-F7D4-4795-A2D1-821C0D822C5D}" srcOrd="3" destOrd="0" presId="urn:microsoft.com/office/officeart/2018/2/layout/IconCircleList"/>
    <dgm:cxn modelId="{24941D08-5B23-4B8C-ADC8-5A634922EB33}" type="presParOf" srcId="{C6735468-1813-45E7-B757-8EAD86D109A3}" destId="{C1191FEE-958D-4BD0-9062-FA046975311A}" srcOrd="7" destOrd="0" presId="urn:microsoft.com/office/officeart/2018/2/layout/IconCircleList"/>
    <dgm:cxn modelId="{438514EF-5B6D-4B62-8692-1EB5B7753FFB}" type="presParOf" srcId="{C6735468-1813-45E7-B757-8EAD86D109A3}" destId="{DDA8E3A4-14D6-4DF0-B10A-A4AA7C4ABA7E}" srcOrd="8" destOrd="0" presId="urn:microsoft.com/office/officeart/2018/2/layout/IconCircleList"/>
    <dgm:cxn modelId="{FA42234C-E692-474B-AF14-105ABCB83265}" type="presParOf" srcId="{DDA8E3A4-14D6-4DF0-B10A-A4AA7C4ABA7E}" destId="{C175EB4C-6C5E-4A26-A040-0E14A7DA1818}" srcOrd="0" destOrd="0" presId="urn:microsoft.com/office/officeart/2018/2/layout/IconCircleList"/>
    <dgm:cxn modelId="{6EEA7350-FB0B-4309-B851-91C5977DE73F}" type="presParOf" srcId="{DDA8E3A4-14D6-4DF0-B10A-A4AA7C4ABA7E}" destId="{4F4649EE-5F3F-4BEE-9896-FB726F53EAF5}" srcOrd="1" destOrd="0" presId="urn:microsoft.com/office/officeart/2018/2/layout/IconCircleList"/>
    <dgm:cxn modelId="{C3635028-DBA1-49A3-BA76-43F419BC00E2}" type="presParOf" srcId="{DDA8E3A4-14D6-4DF0-B10A-A4AA7C4ABA7E}" destId="{22D22C64-76BA-4B48-AD0C-13801C2221EC}" srcOrd="2" destOrd="0" presId="urn:microsoft.com/office/officeart/2018/2/layout/IconCircleList"/>
    <dgm:cxn modelId="{08284DDB-8AB3-474F-8950-154C46D1BCDE}" type="presParOf" srcId="{DDA8E3A4-14D6-4DF0-B10A-A4AA7C4ABA7E}" destId="{7CBFFC99-842D-4C5F-9CA0-C198F44567A6}" srcOrd="3" destOrd="0" presId="urn:microsoft.com/office/officeart/2018/2/layout/IconCircleList"/>
    <dgm:cxn modelId="{09D7E3DC-910B-4BBB-9D36-24E0B3E54B94}" type="presParOf" srcId="{C6735468-1813-45E7-B757-8EAD86D109A3}" destId="{35135B45-AC92-4836-9B3D-FFA634122926}" srcOrd="9" destOrd="0" presId="urn:microsoft.com/office/officeart/2018/2/layout/IconCircleList"/>
    <dgm:cxn modelId="{91FB6B83-7A11-49C3-92F8-8CAA23DB771C}" type="presParOf" srcId="{C6735468-1813-45E7-B757-8EAD86D109A3}" destId="{74F35613-D894-48CF-9EBF-0F2E636EBF33}" srcOrd="10" destOrd="0" presId="urn:microsoft.com/office/officeart/2018/2/layout/IconCircleList"/>
    <dgm:cxn modelId="{CBF47207-78CE-4F08-AA06-75DF5ECC7D99}" type="presParOf" srcId="{74F35613-D894-48CF-9EBF-0F2E636EBF33}" destId="{1E3D0D95-9555-48C6-B789-B50435F0B5F1}" srcOrd="0" destOrd="0" presId="urn:microsoft.com/office/officeart/2018/2/layout/IconCircleList"/>
    <dgm:cxn modelId="{FEFCD8D0-1CED-446C-AA7A-511CDB13C76C}" type="presParOf" srcId="{74F35613-D894-48CF-9EBF-0F2E636EBF33}" destId="{C85A8230-0047-4048-98BE-C20F75D03BCE}" srcOrd="1" destOrd="0" presId="urn:microsoft.com/office/officeart/2018/2/layout/IconCircleList"/>
    <dgm:cxn modelId="{5EF25F96-3F76-42CD-882C-157CA5A6A5B7}" type="presParOf" srcId="{74F35613-D894-48CF-9EBF-0F2E636EBF33}" destId="{69E3BFAC-1D2F-4593-A6DB-30F421282BED}" srcOrd="2" destOrd="0" presId="urn:microsoft.com/office/officeart/2018/2/layout/IconCircleList"/>
    <dgm:cxn modelId="{96F3FFF1-4D85-4C07-9B61-24DCA568C686}" type="presParOf" srcId="{74F35613-D894-48CF-9EBF-0F2E636EBF33}" destId="{AD461D10-CBE2-475B-B564-2A4178F046AE}" srcOrd="3" destOrd="0" presId="urn:microsoft.com/office/officeart/2018/2/layout/IconCircleList"/>
    <dgm:cxn modelId="{95398497-9AC3-4C4A-BD52-114038D06A54}" type="presParOf" srcId="{C6735468-1813-45E7-B757-8EAD86D109A3}" destId="{C13AA491-9077-437A-979B-D2965BD74392}" srcOrd="11" destOrd="0" presId="urn:microsoft.com/office/officeart/2018/2/layout/IconCircleList"/>
    <dgm:cxn modelId="{7F50F5D9-2ACD-478C-91C4-008BCB1D0938}" type="presParOf" srcId="{C6735468-1813-45E7-B757-8EAD86D109A3}" destId="{297157D8-B658-4765-9C36-F87F9500482D}" srcOrd="12" destOrd="0" presId="urn:microsoft.com/office/officeart/2018/2/layout/IconCircleList"/>
    <dgm:cxn modelId="{688A5D60-58E4-4B73-B7BE-FB506EC82DAC}" type="presParOf" srcId="{297157D8-B658-4765-9C36-F87F9500482D}" destId="{479A97FD-2B0B-4DAE-AD73-7DDD5B9AA6D5}" srcOrd="0" destOrd="0" presId="urn:microsoft.com/office/officeart/2018/2/layout/IconCircleList"/>
    <dgm:cxn modelId="{3310E3EB-6662-4369-AB85-B45B6F0963BE}" type="presParOf" srcId="{297157D8-B658-4765-9C36-F87F9500482D}" destId="{F090E8F4-4B18-44B4-AE04-FE8FCA2076DF}" srcOrd="1" destOrd="0" presId="urn:microsoft.com/office/officeart/2018/2/layout/IconCircleList"/>
    <dgm:cxn modelId="{5FA9A8BC-E1AB-4B66-90F9-5C3E90407BF5}" type="presParOf" srcId="{297157D8-B658-4765-9C36-F87F9500482D}" destId="{72FCFBA6-78BE-4DDB-A704-7B2281171CE5}" srcOrd="2" destOrd="0" presId="urn:microsoft.com/office/officeart/2018/2/layout/IconCircleList"/>
    <dgm:cxn modelId="{5A2DC77C-F09D-473C-9BDE-7DE43805112C}" type="presParOf" srcId="{297157D8-B658-4765-9C36-F87F9500482D}" destId="{AFEE0CD9-18D2-4C13-94C5-E9F1373FC535}" srcOrd="3" destOrd="0" presId="urn:microsoft.com/office/officeart/2018/2/layout/IconCircleList"/>
    <dgm:cxn modelId="{DDB6D751-8A16-4F03-AFC9-43B7D1FEB4F6}" type="presParOf" srcId="{C6735468-1813-45E7-B757-8EAD86D109A3}" destId="{005E3136-047B-418C-9859-2A538B8C5E3B}" srcOrd="13" destOrd="0" presId="urn:microsoft.com/office/officeart/2018/2/layout/IconCircleList"/>
    <dgm:cxn modelId="{8EA1AAF0-FE04-4399-8177-49F697141ACA}" type="presParOf" srcId="{C6735468-1813-45E7-B757-8EAD86D109A3}" destId="{8031F8CE-DBA7-42EB-A885-F08811EF84CA}" srcOrd="14" destOrd="0" presId="urn:microsoft.com/office/officeart/2018/2/layout/IconCircleList"/>
    <dgm:cxn modelId="{A588079D-6590-4100-B995-26053CC53130}" type="presParOf" srcId="{8031F8CE-DBA7-42EB-A885-F08811EF84CA}" destId="{CC63990B-2D0D-423F-830B-288070157450}" srcOrd="0" destOrd="0" presId="urn:microsoft.com/office/officeart/2018/2/layout/IconCircleList"/>
    <dgm:cxn modelId="{88AFA413-BAB3-4A1D-AB21-4D422727E329}" type="presParOf" srcId="{8031F8CE-DBA7-42EB-A885-F08811EF84CA}" destId="{70AE95F3-8FE1-4FE1-941A-0E44CA8496F8}" srcOrd="1" destOrd="0" presId="urn:microsoft.com/office/officeart/2018/2/layout/IconCircleList"/>
    <dgm:cxn modelId="{8DFCBB93-7772-480A-927C-DE627741A26F}" type="presParOf" srcId="{8031F8CE-DBA7-42EB-A885-F08811EF84CA}" destId="{0DD9D8FE-924D-4339-AE4A-2DB8242E4CD4}" srcOrd="2" destOrd="0" presId="urn:microsoft.com/office/officeart/2018/2/layout/IconCircleList"/>
    <dgm:cxn modelId="{94E9468B-0700-49D5-AEB0-2C941EA0EB28}" type="presParOf" srcId="{8031F8CE-DBA7-42EB-A885-F08811EF84CA}" destId="{07A5A970-33DE-429A-95E4-5CF408E0E7EA}" srcOrd="3" destOrd="0" presId="urn:microsoft.com/office/officeart/2018/2/layout/IconCircleList"/>
    <dgm:cxn modelId="{21CE86B1-F4AB-4D01-9EEF-6E8C0FE44231}" type="presParOf" srcId="{C6735468-1813-45E7-B757-8EAD86D109A3}" destId="{428F841C-4C0F-4390-A606-97F61000C393}" srcOrd="15" destOrd="0" presId="urn:microsoft.com/office/officeart/2018/2/layout/IconCircleList"/>
    <dgm:cxn modelId="{911F7BC6-0E63-4DB6-BDE8-48A63C5713DB}" type="presParOf" srcId="{C6735468-1813-45E7-B757-8EAD86D109A3}" destId="{489C1004-7FAF-4FA6-84F6-5B1CFC4490AF}" srcOrd="16" destOrd="0" presId="urn:microsoft.com/office/officeart/2018/2/layout/IconCircleList"/>
    <dgm:cxn modelId="{F8D952EF-70FB-46EB-9117-128562D046DD}" type="presParOf" srcId="{489C1004-7FAF-4FA6-84F6-5B1CFC4490AF}" destId="{6D45336A-A87B-4869-8A28-9CE2942EA216}" srcOrd="0" destOrd="0" presId="urn:microsoft.com/office/officeart/2018/2/layout/IconCircleList"/>
    <dgm:cxn modelId="{1B2E58D5-BBD0-4FE3-8CA3-C2F73D11EB44}" type="presParOf" srcId="{489C1004-7FAF-4FA6-84F6-5B1CFC4490AF}" destId="{22715304-0EE6-4E3F-BEFD-5272F23BFD5C}" srcOrd="1" destOrd="0" presId="urn:microsoft.com/office/officeart/2018/2/layout/IconCircleList"/>
    <dgm:cxn modelId="{C1300509-FA14-4A68-9831-1981A6AB6984}" type="presParOf" srcId="{489C1004-7FAF-4FA6-84F6-5B1CFC4490AF}" destId="{FAD4CE13-79EE-4D04-8D97-DC3879A33D39}" srcOrd="2" destOrd="0" presId="urn:microsoft.com/office/officeart/2018/2/layout/IconCircleList"/>
    <dgm:cxn modelId="{25323476-6A0E-494C-B355-AA7335B037BF}" type="presParOf" srcId="{489C1004-7FAF-4FA6-84F6-5B1CFC4490AF}" destId="{4A02393D-1C2F-49B0-B685-7907CC9EFFD0}" srcOrd="3" destOrd="0" presId="urn:microsoft.com/office/officeart/2018/2/layout/IconCircleList"/>
    <dgm:cxn modelId="{FF01DB09-3DA9-4A9E-A299-6C93455CAA69}" type="presParOf" srcId="{C6735468-1813-45E7-B757-8EAD86D109A3}" destId="{244D8469-05D2-4B3A-88D1-2381DFD291C2}" srcOrd="17" destOrd="0" presId="urn:microsoft.com/office/officeart/2018/2/layout/IconCircleList"/>
    <dgm:cxn modelId="{C6431901-3B9E-4155-B82E-298A963A79F2}" type="presParOf" srcId="{C6735468-1813-45E7-B757-8EAD86D109A3}" destId="{29849131-2EAD-46C4-A67F-BFD2B67AC076}" srcOrd="18" destOrd="0" presId="urn:microsoft.com/office/officeart/2018/2/layout/IconCircleList"/>
    <dgm:cxn modelId="{1A1358DB-7D7F-4968-92D2-7791DFC34790}" type="presParOf" srcId="{29849131-2EAD-46C4-A67F-BFD2B67AC076}" destId="{16218AA7-B970-4B6C-810E-BA229455B3E2}" srcOrd="0" destOrd="0" presId="urn:microsoft.com/office/officeart/2018/2/layout/IconCircleList"/>
    <dgm:cxn modelId="{92AD2FD2-7B28-4178-993A-ADF2E027D81E}" type="presParOf" srcId="{29849131-2EAD-46C4-A67F-BFD2B67AC076}" destId="{006A59C5-9695-48E2-82CD-E060B8E76B7D}" srcOrd="1" destOrd="0" presId="urn:microsoft.com/office/officeart/2018/2/layout/IconCircleList"/>
    <dgm:cxn modelId="{1C5299E1-E627-4666-AE25-AEFA8FD50417}" type="presParOf" srcId="{29849131-2EAD-46C4-A67F-BFD2B67AC076}" destId="{32EA4A2D-658C-487B-818E-FCEBE07DED15}" srcOrd="2" destOrd="0" presId="urn:microsoft.com/office/officeart/2018/2/layout/IconCircleList"/>
    <dgm:cxn modelId="{789F0051-2B16-4542-8CB5-765881752378}" type="presParOf" srcId="{29849131-2EAD-46C4-A67F-BFD2B67AC076}" destId="{0F1C712C-63C2-4618-9B1C-D4A1E3D6E447}" srcOrd="3" destOrd="0" presId="urn:microsoft.com/office/officeart/2018/2/layout/IconCircleList"/>
    <dgm:cxn modelId="{4A8FDC27-3685-4D09-BE80-53B7E7BAA000}" type="presParOf" srcId="{C6735468-1813-45E7-B757-8EAD86D109A3}" destId="{AA15C1D2-DD00-4162-959E-B4F612FB2EBC}" srcOrd="19" destOrd="0" presId="urn:microsoft.com/office/officeart/2018/2/layout/IconCircleList"/>
    <dgm:cxn modelId="{5DEE5367-F19C-4D48-8EDE-09C279AE97CA}" type="presParOf" srcId="{C6735468-1813-45E7-B757-8EAD86D109A3}" destId="{91604566-508E-44DF-8155-388191D5CF15}" srcOrd="20" destOrd="0" presId="urn:microsoft.com/office/officeart/2018/2/layout/IconCircleList"/>
    <dgm:cxn modelId="{221407AB-B78A-4887-9A94-7AF0A14DDD46}" type="presParOf" srcId="{91604566-508E-44DF-8155-388191D5CF15}" destId="{84DC7FBB-F91B-4812-A56A-DFA083B25B92}" srcOrd="0" destOrd="0" presId="urn:microsoft.com/office/officeart/2018/2/layout/IconCircleList"/>
    <dgm:cxn modelId="{5F594F5B-1A0B-4BF6-BC24-34637822DBAC}" type="presParOf" srcId="{91604566-508E-44DF-8155-388191D5CF15}" destId="{2BD28C9C-9A70-4B2C-9786-46FA0B037F40}" srcOrd="1" destOrd="0" presId="urn:microsoft.com/office/officeart/2018/2/layout/IconCircleList"/>
    <dgm:cxn modelId="{95FB6BB0-C837-4B59-B9C8-F3EF30644A00}" type="presParOf" srcId="{91604566-508E-44DF-8155-388191D5CF15}" destId="{73857E91-020C-4025-B2D7-5C3895EC3A42}" srcOrd="2" destOrd="0" presId="urn:microsoft.com/office/officeart/2018/2/layout/IconCircleList"/>
    <dgm:cxn modelId="{2548B486-2041-44BA-95FA-DEA81B863C69}" type="presParOf" srcId="{91604566-508E-44DF-8155-388191D5CF15}" destId="{F2C1D79E-817F-4793-BA0E-891DF1D49E95}" srcOrd="3" destOrd="0" presId="urn:microsoft.com/office/officeart/2018/2/layout/IconCircleList"/>
    <dgm:cxn modelId="{D10FF458-D671-484B-8628-83981FA767ED}" type="presParOf" srcId="{C6735468-1813-45E7-B757-8EAD86D109A3}" destId="{726CD386-24C2-40C9-BB7D-6991FFECE42D}" srcOrd="21" destOrd="0" presId="urn:microsoft.com/office/officeart/2018/2/layout/IconCircleList"/>
    <dgm:cxn modelId="{119CC9D3-E0D4-43F3-B63D-F6D1A0F4BA41}" type="presParOf" srcId="{C6735468-1813-45E7-B757-8EAD86D109A3}" destId="{0CAE93F4-04E8-487D-B296-6FA68405FD19}" srcOrd="22" destOrd="0" presId="urn:microsoft.com/office/officeart/2018/2/layout/IconCircleList"/>
    <dgm:cxn modelId="{213B75A5-D125-4F3A-A254-5A24789C0D74}" type="presParOf" srcId="{0CAE93F4-04E8-487D-B296-6FA68405FD19}" destId="{333256F6-26C9-4BC5-84ED-7218BE9BD441}" srcOrd="0" destOrd="0" presId="urn:microsoft.com/office/officeart/2018/2/layout/IconCircleList"/>
    <dgm:cxn modelId="{C5BEEA50-7FF8-4927-AE46-40DEEC4F046A}" type="presParOf" srcId="{0CAE93F4-04E8-487D-B296-6FA68405FD19}" destId="{0E849B81-EEC0-4142-992C-89363C4BD3FC}" srcOrd="1" destOrd="0" presId="urn:microsoft.com/office/officeart/2018/2/layout/IconCircleList"/>
    <dgm:cxn modelId="{F2745902-35AB-4442-9B55-C3037B58E637}" type="presParOf" srcId="{0CAE93F4-04E8-487D-B296-6FA68405FD19}" destId="{BFB22C8E-FBE2-43F7-BA15-CE072E0A4907}" srcOrd="2" destOrd="0" presId="urn:microsoft.com/office/officeart/2018/2/layout/IconCircleList"/>
    <dgm:cxn modelId="{F33E9B07-3BF5-44BC-BC31-DFBAACB228ED}" type="presParOf" srcId="{0CAE93F4-04E8-487D-B296-6FA68405FD19}" destId="{861944D8-1398-4E49-A248-406C96CC7DE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D7F791-359D-4929-968E-05888C84E74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130E9BC-8D27-4933-BD05-C3654C281C6B}">
      <dgm:prSet/>
      <dgm:spPr/>
      <dgm:t>
        <a:bodyPr/>
        <a:lstStyle/>
        <a:p>
          <a:r>
            <a:rPr lang="en-US" b="1" dirty="0"/>
            <a:t>Upload documentation into IRT</a:t>
          </a:r>
        </a:p>
      </dgm:t>
    </dgm:pt>
    <dgm:pt modelId="{660C1E34-A7A3-47FD-9B27-6279A69C598C}" type="parTrans" cxnId="{E2362345-311E-4468-A90E-68F5F17823C1}">
      <dgm:prSet/>
      <dgm:spPr/>
      <dgm:t>
        <a:bodyPr/>
        <a:lstStyle/>
        <a:p>
          <a:endParaRPr lang="en-US"/>
        </a:p>
      </dgm:t>
    </dgm:pt>
    <dgm:pt modelId="{727505D0-6737-49BF-80BB-5A097A5EF9D8}" type="sibTrans" cxnId="{E2362345-311E-4468-A90E-68F5F17823C1}">
      <dgm:prSet/>
      <dgm:spPr/>
      <dgm:t>
        <a:bodyPr/>
        <a:lstStyle/>
        <a:p>
          <a:endParaRPr lang="en-US"/>
        </a:p>
      </dgm:t>
    </dgm:pt>
    <dgm:pt modelId="{02C59BD4-92D5-4321-8D21-C1071F1DAB8D}">
      <dgm:prSet/>
      <dgm:spPr/>
      <dgm:t>
        <a:bodyPr/>
        <a:lstStyle/>
        <a:p>
          <a:r>
            <a:rPr lang="en-US" dirty="0"/>
            <a:t>Organization uploads all documentation to IRT</a:t>
          </a:r>
        </a:p>
      </dgm:t>
    </dgm:pt>
    <dgm:pt modelId="{0713979B-3681-4822-ABE6-DA4F953208E0}" type="parTrans" cxnId="{2C957FE8-3050-4895-88B2-C3C76563311F}">
      <dgm:prSet/>
      <dgm:spPr/>
      <dgm:t>
        <a:bodyPr/>
        <a:lstStyle/>
        <a:p>
          <a:endParaRPr lang="en-US"/>
        </a:p>
      </dgm:t>
    </dgm:pt>
    <dgm:pt modelId="{7D5A9A88-82F7-4A7B-9F71-DA5B087EC732}" type="sibTrans" cxnId="{2C957FE8-3050-4895-88B2-C3C76563311F}">
      <dgm:prSet/>
      <dgm:spPr/>
      <dgm:t>
        <a:bodyPr/>
        <a:lstStyle/>
        <a:p>
          <a:endParaRPr lang="en-US"/>
        </a:p>
      </dgm:t>
    </dgm:pt>
    <dgm:pt modelId="{6AE4F6E7-BA6C-45DF-B923-B709BDE491FB}">
      <dgm:prSet/>
      <dgm:spPr/>
      <dgm:t>
        <a:bodyPr/>
        <a:lstStyle/>
        <a:p>
          <a:r>
            <a:rPr lang="en-US" b="1" dirty="0"/>
            <a:t>Documentation reviewed and issues documented</a:t>
          </a:r>
        </a:p>
      </dgm:t>
    </dgm:pt>
    <dgm:pt modelId="{B5EAECA8-9DF1-471F-B5CC-41670FF51319}" type="parTrans" cxnId="{44D56BBB-F4DF-4FC1-B1AB-D25ADF5A4FC4}">
      <dgm:prSet/>
      <dgm:spPr/>
      <dgm:t>
        <a:bodyPr/>
        <a:lstStyle/>
        <a:p>
          <a:endParaRPr lang="en-US"/>
        </a:p>
      </dgm:t>
    </dgm:pt>
    <dgm:pt modelId="{527E263E-77D1-46CA-B917-19326AAFBB68}" type="sibTrans" cxnId="{44D56BBB-F4DF-4FC1-B1AB-D25ADF5A4FC4}">
      <dgm:prSet/>
      <dgm:spPr/>
      <dgm:t>
        <a:bodyPr/>
        <a:lstStyle/>
        <a:p>
          <a:endParaRPr lang="en-US"/>
        </a:p>
      </dgm:t>
    </dgm:pt>
    <dgm:pt modelId="{25B418E3-2AC4-4CCC-9959-F86BBAED5941}">
      <dgm:prSet/>
      <dgm:spPr/>
      <dgm:t>
        <a:bodyPr/>
        <a:lstStyle/>
        <a:p>
          <a:r>
            <a:rPr lang="en-US" dirty="0"/>
            <a:t>NCQA reviews and compares materials to standards</a:t>
          </a:r>
        </a:p>
      </dgm:t>
    </dgm:pt>
    <dgm:pt modelId="{4856D43F-7770-4D59-95C6-85C470EDE6F8}" type="parTrans" cxnId="{80B5A9EE-AF4A-4149-B909-FB8D83462D1A}">
      <dgm:prSet/>
      <dgm:spPr/>
      <dgm:t>
        <a:bodyPr/>
        <a:lstStyle/>
        <a:p>
          <a:endParaRPr lang="en-US"/>
        </a:p>
      </dgm:t>
    </dgm:pt>
    <dgm:pt modelId="{697DC274-A5A3-494B-B9B2-8013D139CF84}" type="sibTrans" cxnId="{80B5A9EE-AF4A-4149-B909-FB8D83462D1A}">
      <dgm:prSet/>
      <dgm:spPr/>
      <dgm:t>
        <a:bodyPr/>
        <a:lstStyle/>
        <a:p>
          <a:endParaRPr lang="en-US"/>
        </a:p>
      </dgm:t>
    </dgm:pt>
    <dgm:pt modelId="{D331C6D4-A1E3-4124-95FD-14EDE47B758B}">
      <dgm:prSet/>
      <dgm:spPr/>
      <dgm:t>
        <a:bodyPr/>
        <a:lstStyle/>
        <a:p>
          <a:r>
            <a:rPr lang="en-US" b="1" dirty="0"/>
            <a:t>Review issues</a:t>
          </a:r>
        </a:p>
      </dgm:t>
    </dgm:pt>
    <dgm:pt modelId="{8881A4D6-4550-422B-B1BC-B6B2F4CA36E1}" type="parTrans" cxnId="{93F1EAD4-58B7-4065-B101-BCDD8349C23A}">
      <dgm:prSet/>
      <dgm:spPr/>
      <dgm:t>
        <a:bodyPr/>
        <a:lstStyle/>
        <a:p>
          <a:endParaRPr lang="en-US"/>
        </a:p>
      </dgm:t>
    </dgm:pt>
    <dgm:pt modelId="{9EAF0AF2-1E67-428E-966F-4FC9E81A96FC}" type="sibTrans" cxnId="{93F1EAD4-58B7-4065-B101-BCDD8349C23A}">
      <dgm:prSet/>
      <dgm:spPr/>
      <dgm:t>
        <a:bodyPr/>
        <a:lstStyle/>
        <a:p>
          <a:endParaRPr lang="en-US"/>
        </a:p>
      </dgm:t>
    </dgm:pt>
    <dgm:pt modelId="{9AD83354-4EBF-48E0-B2E8-9DEC62AF4DF5}">
      <dgm:prSet/>
      <dgm:spPr/>
      <dgm:t>
        <a:bodyPr/>
        <a:lstStyle/>
        <a:p>
          <a:r>
            <a:rPr lang="en-US" dirty="0"/>
            <a:t>Organization reviews, addresses, and responds to issues</a:t>
          </a:r>
        </a:p>
      </dgm:t>
    </dgm:pt>
    <dgm:pt modelId="{7FC4636F-E672-4CB4-8DF5-927292CCF3D8}" type="parTrans" cxnId="{E84D0BDC-8475-43C6-BE4A-A37895FEB168}">
      <dgm:prSet/>
      <dgm:spPr/>
      <dgm:t>
        <a:bodyPr/>
        <a:lstStyle/>
        <a:p>
          <a:endParaRPr lang="en-US"/>
        </a:p>
      </dgm:t>
    </dgm:pt>
    <dgm:pt modelId="{C2E08CA8-32FA-43F4-AFE5-1FD3C8838BA0}" type="sibTrans" cxnId="{E84D0BDC-8475-43C6-BE4A-A37895FEB168}">
      <dgm:prSet/>
      <dgm:spPr/>
      <dgm:t>
        <a:bodyPr/>
        <a:lstStyle/>
        <a:p>
          <a:endParaRPr lang="en-US"/>
        </a:p>
      </dgm:t>
    </dgm:pt>
    <dgm:pt modelId="{20337768-D342-4E70-8F42-4D558E58FD8A}">
      <dgm:prSet/>
      <dgm:spPr/>
      <dgm:t>
        <a:bodyPr/>
        <a:lstStyle/>
        <a:p>
          <a:r>
            <a:rPr lang="en-US" b="1" dirty="0"/>
            <a:t>Develop Agenda for Survey Conference Call</a:t>
          </a:r>
        </a:p>
      </dgm:t>
    </dgm:pt>
    <dgm:pt modelId="{4363A6B0-0554-4F71-9F01-2C84EC752B0A}" type="parTrans" cxnId="{81E4E483-B38B-459A-8F74-2E51ECAEE2AA}">
      <dgm:prSet/>
      <dgm:spPr/>
      <dgm:t>
        <a:bodyPr/>
        <a:lstStyle/>
        <a:p>
          <a:endParaRPr lang="en-US"/>
        </a:p>
      </dgm:t>
    </dgm:pt>
    <dgm:pt modelId="{897E53DC-BEC3-4771-968C-0290D1AD49B2}" type="sibTrans" cxnId="{81E4E483-B38B-459A-8F74-2E51ECAEE2AA}">
      <dgm:prSet/>
      <dgm:spPr/>
      <dgm:t>
        <a:bodyPr/>
        <a:lstStyle/>
        <a:p>
          <a:endParaRPr lang="en-US"/>
        </a:p>
      </dgm:t>
    </dgm:pt>
    <dgm:pt modelId="{DEBA65EA-0DE8-43E5-B96C-8DC4813F0E89}">
      <dgm:prSet/>
      <dgm:spPr/>
      <dgm:t>
        <a:bodyPr/>
        <a:lstStyle/>
        <a:p>
          <a:r>
            <a:rPr lang="en-US" dirty="0"/>
            <a:t>Organization sends agenda and conference call details</a:t>
          </a:r>
        </a:p>
      </dgm:t>
    </dgm:pt>
    <dgm:pt modelId="{B32F1B86-9DDE-4989-8BDB-2CAEABDCFE0B}" type="parTrans" cxnId="{8AE532EF-DD54-4CEE-B7DC-9BA06FC7A20A}">
      <dgm:prSet/>
      <dgm:spPr/>
      <dgm:t>
        <a:bodyPr/>
        <a:lstStyle/>
        <a:p>
          <a:endParaRPr lang="en-US"/>
        </a:p>
      </dgm:t>
    </dgm:pt>
    <dgm:pt modelId="{BAAE47CE-BA72-4DBC-8C2E-588C8CDF1612}" type="sibTrans" cxnId="{8AE532EF-DD54-4CEE-B7DC-9BA06FC7A20A}">
      <dgm:prSet/>
      <dgm:spPr/>
      <dgm:t>
        <a:bodyPr/>
        <a:lstStyle/>
        <a:p>
          <a:endParaRPr lang="en-US"/>
        </a:p>
      </dgm:t>
    </dgm:pt>
    <dgm:pt modelId="{3FACC6DB-2FC4-4E90-A5EF-AAE109DCBC36}">
      <dgm:prSet/>
      <dgm:spPr/>
      <dgm:t>
        <a:bodyPr/>
        <a:lstStyle/>
        <a:p>
          <a:r>
            <a:rPr lang="en-US" b="1" dirty="0"/>
            <a:t>Conduct Survey Conference Call</a:t>
          </a:r>
        </a:p>
      </dgm:t>
    </dgm:pt>
    <dgm:pt modelId="{AE3FC25D-EEE3-41AF-86B1-A493E5FBA8C3}" type="parTrans" cxnId="{23E3A0A0-0946-4800-B910-0F91355C94AF}">
      <dgm:prSet/>
      <dgm:spPr/>
      <dgm:t>
        <a:bodyPr/>
        <a:lstStyle/>
        <a:p>
          <a:endParaRPr lang="en-US"/>
        </a:p>
      </dgm:t>
    </dgm:pt>
    <dgm:pt modelId="{90402EDC-2945-4A72-AA1B-38A5F04E0AF9}" type="sibTrans" cxnId="{23E3A0A0-0946-4800-B910-0F91355C94AF}">
      <dgm:prSet/>
      <dgm:spPr/>
      <dgm:t>
        <a:bodyPr/>
        <a:lstStyle/>
        <a:p>
          <a:endParaRPr lang="en-US"/>
        </a:p>
      </dgm:t>
    </dgm:pt>
    <dgm:pt modelId="{2F52520B-E85A-4F1E-B973-7F003DD6EDA8}">
      <dgm:prSet/>
      <dgm:spPr/>
      <dgm:t>
        <a:bodyPr/>
        <a:lstStyle/>
        <a:p>
          <a:r>
            <a:rPr lang="en-US" dirty="0"/>
            <a:t>Joint discussion </a:t>
          </a:r>
        </a:p>
      </dgm:t>
    </dgm:pt>
    <dgm:pt modelId="{FC7600D5-0B49-467D-B12C-97163E543ED6}" type="parTrans" cxnId="{DAFA9ED3-3A10-4774-83E3-F876C156DD6C}">
      <dgm:prSet/>
      <dgm:spPr/>
      <dgm:t>
        <a:bodyPr/>
        <a:lstStyle/>
        <a:p>
          <a:endParaRPr lang="en-US"/>
        </a:p>
      </dgm:t>
    </dgm:pt>
    <dgm:pt modelId="{B302CC63-EAAC-495D-964F-F645C1ABC10D}" type="sibTrans" cxnId="{DAFA9ED3-3A10-4774-83E3-F876C156DD6C}">
      <dgm:prSet/>
      <dgm:spPr/>
      <dgm:t>
        <a:bodyPr/>
        <a:lstStyle/>
        <a:p>
          <a:endParaRPr lang="en-US"/>
        </a:p>
      </dgm:t>
    </dgm:pt>
    <dgm:pt modelId="{C190F663-C396-431B-BA76-5BDD9B931F9D}" type="pres">
      <dgm:prSet presAssocID="{B5D7F791-359D-4929-968E-05888C84E74B}" presName="CompostProcess" presStyleCnt="0">
        <dgm:presLayoutVars>
          <dgm:dir/>
          <dgm:resizeHandles val="exact"/>
        </dgm:presLayoutVars>
      </dgm:prSet>
      <dgm:spPr/>
    </dgm:pt>
    <dgm:pt modelId="{63792AF3-4692-408F-9009-C0FAFA5EC09D}" type="pres">
      <dgm:prSet presAssocID="{B5D7F791-359D-4929-968E-05888C84E74B}" presName="arrow" presStyleLbl="bgShp" presStyleIdx="0" presStyleCnt="1"/>
      <dgm:spPr/>
    </dgm:pt>
    <dgm:pt modelId="{44C07B9D-6F78-47CB-92DB-BC0EC92E4CE0}" type="pres">
      <dgm:prSet presAssocID="{B5D7F791-359D-4929-968E-05888C84E74B}" presName="linearProcess" presStyleCnt="0"/>
      <dgm:spPr/>
    </dgm:pt>
    <dgm:pt modelId="{5F8F6752-D06C-4FDE-A7F2-405657523392}" type="pres">
      <dgm:prSet presAssocID="{5130E9BC-8D27-4933-BD05-C3654C281C6B}" presName="textNode" presStyleLbl="node1" presStyleIdx="0" presStyleCnt="5">
        <dgm:presLayoutVars>
          <dgm:bulletEnabled val="1"/>
        </dgm:presLayoutVars>
      </dgm:prSet>
      <dgm:spPr/>
    </dgm:pt>
    <dgm:pt modelId="{52A055F7-623A-4537-95A1-0E93E7064200}" type="pres">
      <dgm:prSet presAssocID="{727505D0-6737-49BF-80BB-5A097A5EF9D8}" presName="sibTrans" presStyleCnt="0"/>
      <dgm:spPr/>
    </dgm:pt>
    <dgm:pt modelId="{0AB96828-EF36-4814-A32D-0D95D1A42973}" type="pres">
      <dgm:prSet presAssocID="{6AE4F6E7-BA6C-45DF-B923-B709BDE491FB}" presName="textNode" presStyleLbl="node1" presStyleIdx="1" presStyleCnt="5">
        <dgm:presLayoutVars>
          <dgm:bulletEnabled val="1"/>
        </dgm:presLayoutVars>
      </dgm:prSet>
      <dgm:spPr/>
    </dgm:pt>
    <dgm:pt modelId="{099CA988-52C2-4B16-BBF7-E1E9C2C88017}" type="pres">
      <dgm:prSet presAssocID="{527E263E-77D1-46CA-B917-19326AAFBB68}" presName="sibTrans" presStyleCnt="0"/>
      <dgm:spPr/>
    </dgm:pt>
    <dgm:pt modelId="{8C8D3E54-46EE-4B99-A174-FE97B57D02B5}" type="pres">
      <dgm:prSet presAssocID="{D331C6D4-A1E3-4124-95FD-14EDE47B758B}" presName="textNode" presStyleLbl="node1" presStyleIdx="2" presStyleCnt="5">
        <dgm:presLayoutVars>
          <dgm:bulletEnabled val="1"/>
        </dgm:presLayoutVars>
      </dgm:prSet>
      <dgm:spPr/>
    </dgm:pt>
    <dgm:pt modelId="{4992C92F-DBA0-4CBC-A3E5-97ECD3F3FE93}" type="pres">
      <dgm:prSet presAssocID="{9EAF0AF2-1E67-428E-966F-4FC9E81A96FC}" presName="sibTrans" presStyleCnt="0"/>
      <dgm:spPr/>
    </dgm:pt>
    <dgm:pt modelId="{8BCA9F31-90C7-4691-BC37-C40C6CA0D691}" type="pres">
      <dgm:prSet presAssocID="{20337768-D342-4E70-8F42-4D558E58FD8A}" presName="textNode" presStyleLbl="node1" presStyleIdx="3" presStyleCnt="5">
        <dgm:presLayoutVars>
          <dgm:bulletEnabled val="1"/>
        </dgm:presLayoutVars>
      </dgm:prSet>
      <dgm:spPr/>
    </dgm:pt>
    <dgm:pt modelId="{35E4103C-2429-4A06-AA4A-C2A3B9E553D6}" type="pres">
      <dgm:prSet presAssocID="{897E53DC-BEC3-4771-968C-0290D1AD49B2}" presName="sibTrans" presStyleCnt="0"/>
      <dgm:spPr/>
    </dgm:pt>
    <dgm:pt modelId="{70CADA79-CFFA-4AA4-A3B1-44F482FC4028}" type="pres">
      <dgm:prSet presAssocID="{3FACC6DB-2FC4-4E90-A5EF-AAE109DCBC36}" presName="textNode" presStyleLbl="node1" presStyleIdx="4" presStyleCnt="5">
        <dgm:presLayoutVars>
          <dgm:bulletEnabled val="1"/>
        </dgm:presLayoutVars>
      </dgm:prSet>
      <dgm:spPr/>
    </dgm:pt>
  </dgm:ptLst>
  <dgm:cxnLst>
    <dgm:cxn modelId="{82422704-00C0-453E-ABEF-B2803E534050}" type="presOf" srcId="{02C59BD4-92D5-4321-8D21-C1071F1DAB8D}" destId="{5F8F6752-D06C-4FDE-A7F2-405657523392}" srcOrd="0" destOrd="1" presId="urn:microsoft.com/office/officeart/2005/8/layout/hProcess9"/>
    <dgm:cxn modelId="{ADDCF308-9D9C-4E8F-A302-FB52A5495881}" type="presOf" srcId="{25B418E3-2AC4-4CCC-9959-F86BBAED5941}" destId="{0AB96828-EF36-4814-A32D-0D95D1A42973}" srcOrd="0" destOrd="1" presId="urn:microsoft.com/office/officeart/2005/8/layout/hProcess9"/>
    <dgm:cxn modelId="{7C666E1F-BB6C-4F0F-8447-E93D541D2A32}" type="presOf" srcId="{20337768-D342-4E70-8F42-4D558E58FD8A}" destId="{8BCA9F31-90C7-4691-BC37-C40C6CA0D691}" srcOrd="0" destOrd="0" presId="urn:microsoft.com/office/officeart/2005/8/layout/hProcess9"/>
    <dgm:cxn modelId="{1572AA27-9B10-46C4-8D67-89AE21DE2607}" type="presOf" srcId="{5130E9BC-8D27-4933-BD05-C3654C281C6B}" destId="{5F8F6752-D06C-4FDE-A7F2-405657523392}" srcOrd="0" destOrd="0" presId="urn:microsoft.com/office/officeart/2005/8/layout/hProcess9"/>
    <dgm:cxn modelId="{4927A73E-4E6B-493A-88C7-855997A1D4DD}" type="presOf" srcId="{2F52520B-E85A-4F1E-B973-7F003DD6EDA8}" destId="{70CADA79-CFFA-4AA4-A3B1-44F482FC4028}" srcOrd="0" destOrd="1" presId="urn:microsoft.com/office/officeart/2005/8/layout/hProcess9"/>
    <dgm:cxn modelId="{ECCBA75E-E1DA-4BAF-8E2B-BCCBED17C0B6}" type="presOf" srcId="{D331C6D4-A1E3-4124-95FD-14EDE47B758B}" destId="{8C8D3E54-46EE-4B99-A174-FE97B57D02B5}" srcOrd="0" destOrd="0" presId="urn:microsoft.com/office/officeart/2005/8/layout/hProcess9"/>
    <dgm:cxn modelId="{E2362345-311E-4468-A90E-68F5F17823C1}" srcId="{B5D7F791-359D-4929-968E-05888C84E74B}" destId="{5130E9BC-8D27-4933-BD05-C3654C281C6B}" srcOrd="0" destOrd="0" parTransId="{660C1E34-A7A3-47FD-9B27-6279A69C598C}" sibTransId="{727505D0-6737-49BF-80BB-5A097A5EF9D8}"/>
    <dgm:cxn modelId="{A60CE470-53F0-47AE-A055-5BEB0445C748}" type="presOf" srcId="{DEBA65EA-0DE8-43E5-B96C-8DC4813F0E89}" destId="{8BCA9F31-90C7-4691-BC37-C40C6CA0D691}" srcOrd="0" destOrd="1" presId="urn:microsoft.com/office/officeart/2005/8/layout/hProcess9"/>
    <dgm:cxn modelId="{81E4E483-B38B-459A-8F74-2E51ECAEE2AA}" srcId="{B5D7F791-359D-4929-968E-05888C84E74B}" destId="{20337768-D342-4E70-8F42-4D558E58FD8A}" srcOrd="3" destOrd="0" parTransId="{4363A6B0-0554-4F71-9F01-2C84EC752B0A}" sibTransId="{897E53DC-BEC3-4771-968C-0290D1AD49B2}"/>
    <dgm:cxn modelId="{C4CC9990-F1C1-4629-9E13-105168F42873}" type="presOf" srcId="{6AE4F6E7-BA6C-45DF-B923-B709BDE491FB}" destId="{0AB96828-EF36-4814-A32D-0D95D1A42973}" srcOrd="0" destOrd="0" presId="urn:microsoft.com/office/officeart/2005/8/layout/hProcess9"/>
    <dgm:cxn modelId="{51832DA0-2289-4C70-8924-FBC25D97436E}" type="presOf" srcId="{3FACC6DB-2FC4-4E90-A5EF-AAE109DCBC36}" destId="{70CADA79-CFFA-4AA4-A3B1-44F482FC4028}" srcOrd="0" destOrd="0" presId="urn:microsoft.com/office/officeart/2005/8/layout/hProcess9"/>
    <dgm:cxn modelId="{23E3A0A0-0946-4800-B910-0F91355C94AF}" srcId="{B5D7F791-359D-4929-968E-05888C84E74B}" destId="{3FACC6DB-2FC4-4E90-A5EF-AAE109DCBC36}" srcOrd="4" destOrd="0" parTransId="{AE3FC25D-EEE3-41AF-86B1-A493E5FBA8C3}" sibTransId="{90402EDC-2945-4A72-AA1B-38A5F04E0AF9}"/>
    <dgm:cxn modelId="{B8ADE8A7-724E-4B92-AA43-B5100CACA86D}" type="presOf" srcId="{9AD83354-4EBF-48E0-B2E8-9DEC62AF4DF5}" destId="{8C8D3E54-46EE-4B99-A174-FE97B57D02B5}" srcOrd="0" destOrd="1" presId="urn:microsoft.com/office/officeart/2005/8/layout/hProcess9"/>
    <dgm:cxn modelId="{44D56BBB-F4DF-4FC1-B1AB-D25ADF5A4FC4}" srcId="{B5D7F791-359D-4929-968E-05888C84E74B}" destId="{6AE4F6E7-BA6C-45DF-B923-B709BDE491FB}" srcOrd="1" destOrd="0" parTransId="{B5EAECA8-9DF1-471F-B5CC-41670FF51319}" sibTransId="{527E263E-77D1-46CA-B917-19326AAFBB68}"/>
    <dgm:cxn modelId="{DAFA9ED3-3A10-4774-83E3-F876C156DD6C}" srcId="{3FACC6DB-2FC4-4E90-A5EF-AAE109DCBC36}" destId="{2F52520B-E85A-4F1E-B973-7F003DD6EDA8}" srcOrd="0" destOrd="0" parTransId="{FC7600D5-0B49-467D-B12C-97163E543ED6}" sibTransId="{B302CC63-EAAC-495D-964F-F645C1ABC10D}"/>
    <dgm:cxn modelId="{93F1EAD4-58B7-4065-B101-BCDD8349C23A}" srcId="{B5D7F791-359D-4929-968E-05888C84E74B}" destId="{D331C6D4-A1E3-4124-95FD-14EDE47B758B}" srcOrd="2" destOrd="0" parTransId="{8881A4D6-4550-422B-B1BC-B6B2F4CA36E1}" sibTransId="{9EAF0AF2-1E67-428E-966F-4FC9E81A96FC}"/>
    <dgm:cxn modelId="{E84D0BDC-8475-43C6-BE4A-A37895FEB168}" srcId="{D331C6D4-A1E3-4124-95FD-14EDE47B758B}" destId="{9AD83354-4EBF-48E0-B2E8-9DEC62AF4DF5}" srcOrd="0" destOrd="0" parTransId="{7FC4636F-E672-4CB4-8DF5-927292CCF3D8}" sibTransId="{C2E08CA8-32FA-43F4-AFE5-1FD3C8838BA0}"/>
    <dgm:cxn modelId="{2C957FE8-3050-4895-88B2-C3C76563311F}" srcId="{5130E9BC-8D27-4933-BD05-C3654C281C6B}" destId="{02C59BD4-92D5-4321-8D21-C1071F1DAB8D}" srcOrd="0" destOrd="0" parTransId="{0713979B-3681-4822-ABE6-DA4F953208E0}" sibTransId="{7D5A9A88-82F7-4A7B-9F71-DA5B087EC732}"/>
    <dgm:cxn modelId="{80B5A9EE-AF4A-4149-B909-FB8D83462D1A}" srcId="{6AE4F6E7-BA6C-45DF-B923-B709BDE491FB}" destId="{25B418E3-2AC4-4CCC-9959-F86BBAED5941}" srcOrd="0" destOrd="0" parTransId="{4856D43F-7770-4D59-95C6-85C470EDE6F8}" sibTransId="{697DC274-A5A3-494B-B9B2-8013D139CF84}"/>
    <dgm:cxn modelId="{8AE532EF-DD54-4CEE-B7DC-9BA06FC7A20A}" srcId="{20337768-D342-4E70-8F42-4D558E58FD8A}" destId="{DEBA65EA-0DE8-43E5-B96C-8DC4813F0E89}" srcOrd="0" destOrd="0" parTransId="{B32F1B86-9DDE-4989-8BDB-2CAEABDCFE0B}" sibTransId="{BAAE47CE-BA72-4DBC-8C2E-588C8CDF1612}"/>
    <dgm:cxn modelId="{B3274FF7-1955-4529-9B01-9A1F284EABBD}" type="presOf" srcId="{B5D7F791-359D-4929-968E-05888C84E74B}" destId="{C190F663-C396-431B-BA76-5BDD9B931F9D}" srcOrd="0" destOrd="0" presId="urn:microsoft.com/office/officeart/2005/8/layout/hProcess9"/>
    <dgm:cxn modelId="{8A083B8C-7A4F-4CF8-96CC-3F75AD0ED0B1}" type="presParOf" srcId="{C190F663-C396-431B-BA76-5BDD9B931F9D}" destId="{63792AF3-4692-408F-9009-C0FAFA5EC09D}" srcOrd="0" destOrd="0" presId="urn:microsoft.com/office/officeart/2005/8/layout/hProcess9"/>
    <dgm:cxn modelId="{37107CBF-6D9A-435D-9066-E3F6F121CABB}" type="presParOf" srcId="{C190F663-C396-431B-BA76-5BDD9B931F9D}" destId="{44C07B9D-6F78-47CB-92DB-BC0EC92E4CE0}" srcOrd="1" destOrd="0" presId="urn:microsoft.com/office/officeart/2005/8/layout/hProcess9"/>
    <dgm:cxn modelId="{C3078E6B-30AF-4575-AB6A-EFAA7C18E235}" type="presParOf" srcId="{44C07B9D-6F78-47CB-92DB-BC0EC92E4CE0}" destId="{5F8F6752-D06C-4FDE-A7F2-405657523392}" srcOrd="0" destOrd="0" presId="urn:microsoft.com/office/officeart/2005/8/layout/hProcess9"/>
    <dgm:cxn modelId="{78B1F6F8-A259-4BC9-AC31-AB0DF52D1CEC}" type="presParOf" srcId="{44C07B9D-6F78-47CB-92DB-BC0EC92E4CE0}" destId="{52A055F7-623A-4537-95A1-0E93E7064200}" srcOrd="1" destOrd="0" presId="urn:microsoft.com/office/officeart/2005/8/layout/hProcess9"/>
    <dgm:cxn modelId="{C11C0E58-0C13-4E3F-BBE1-DD3DFD35AB8D}" type="presParOf" srcId="{44C07B9D-6F78-47CB-92DB-BC0EC92E4CE0}" destId="{0AB96828-EF36-4814-A32D-0D95D1A42973}" srcOrd="2" destOrd="0" presId="urn:microsoft.com/office/officeart/2005/8/layout/hProcess9"/>
    <dgm:cxn modelId="{B90175E6-D61E-4DE1-AF3B-206379BAC756}" type="presParOf" srcId="{44C07B9D-6F78-47CB-92DB-BC0EC92E4CE0}" destId="{099CA988-52C2-4B16-BBF7-E1E9C2C88017}" srcOrd="3" destOrd="0" presId="urn:microsoft.com/office/officeart/2005/8/layout/hProcess9"/>
    <dgm:cxn modelId="{4A240230-16B9-4832-A8D8-F2A117EB52EA}" type="presParOf" srcId="{44C07B9D-6F78-47CB-92DB-BC0EC92E4CE0}" destId="{8C8D3E54-46EE-4B99-A174-FE97B57D02B5}" srcOrd="4" destOrd="0" presId="urn:microsoft.com/office/officeart/2005/8/layout/hProcess9"/>
    <dgm:cxn modelId="{921E4291-23F5-42E7-8D86-B9750E7834E8}" type="presParOf" srcId="{44C07B9D-6F78-47CB-92DB-BC0EC92E4CE0}" destId="{4992C92F-DBA0-4CBC-A3E5-97ECD3F3FE93}" srcOrd="5" destOrd="0" presId="urn:microsoft.com/office/officeart/2005/8/layout/hProcess9"/>
    <dgm:cxn modelId="{BA1AF6A2-BD74-49AA-A286-107C44D6C8E2}" type="presParOf" srcId="{44C07B9D-6F78-47CB-92DB-BC0EC92E4CE0}" destId="{8BCA9F31-90C7-4691-BC37-C40C6CA0D691}" srcOrd="6" destOrd="0" presId="urn:microsoft.com/office/officeart/2005/8/layout/hProcess9"/>
    <dgm:cxn modelId="{5622B67B-1DCE-4D6D-922D-4DCCD872D340}" type="presParOf" srcId="{44C07B9D-6F78-47CB-92DB-BC0EC92E4CE0}" destId="{35E4103C-2429-4A06-AA4A-C2A3B9E553D6}" srcOrd="7" destOrd="0" presId="urn:microsoft.com/office/officeart/2005/8/layout/hProcess9"/>
    <dgm:cxn modelId="{16304F4F-7064-46FD-8A51-2410C53D2AA0}" type="presParOf" srcId="{44C07B9D-6F78-47CB-92DB-BC0EC92E4CE0}" destId="{70CADA79-CFFA-4AA4-A3B1-44F482FC4028}"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78DFB4-8CCC-4288-B171-DE28D77837F7}"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E6BCAB7F-AD30-48EE-8DCC-5D8C3D1F69CF}">
      <dgm:prSet/>
      <dgm:spPr/>
      <dgm:t>
        <a:bodyPr/>
        <a:lstStyle/>
        <a:p>
          <a:r>
            <a:rPr lang="en-US"/>
            <a:t>Six-month look-back period</a:t>
          </a:r>
        </a:p>
      </dgm:t>
    </dgm:pt>
    <dgm:pt modelId="{7D6FC800-5DF8-4578-9F67-608618E00504}" type="parTrans" cxnId="{8A1B0689-4AE0-493B-A376-F9BF27E61AC8}">
      <dgm:prSet/>
      <dgm:spPr/>
      <dgm:t>
        <a:bodyPr/>
        <a:lstStyle/>
        <a:p>
          <a:endParaRPr lang="en-US"/>
        </a:p>
      </dgm:t>
    </dgm:pt>
    <dgm:pt modelId="{65044E33-BF03-4BC9-9D48-09CA3BC69049}" type="sibTrans" cxnId="{8A1B0689-4AE0-493B-A376-F9BF27E61AC8}">
      <dgm:prSet/>
      <dgm:spPr/>
      <dgm:t>
        <a:bodyPr/>
        <a:lstStyle/>
        <a:p>
          <a:endParaRPr lang="en-US"/>
        </a:p>
      </dgm:t>
    </dgm:pt>
    <dgm:pt modelId="{C2B901DC-96E0-4280-BBF3-6EB30208C80F}">
      <dgm:prSet/>
      <dgm:spPr/>
      <dgm:t>
        <a:bodyPr/>
        <a:lstStyle/>
        <a:p>
          <a:r>
            <a:rPr lang="en-US"/>
            <a:t>IRT format roster (Cred / Re-Cred)</a:t>
          </a:r>
        </a:p>
      </dgm:t>
    </dgm:pt>
    <dgm:pt modelId="{64F9CF89-2394-4CB9-B605-38BC155C2865}" type="parTrans" cxnId="{716B9358-3BCC-402E-B1D1-7A01A3AF6916}">
      <dgm:prSet/>
      <dgm:spPr/>
      <dgm:t>
        <a:bodyPr/>
        <a:lstStyle/>
        <a:p>
          <a:endParaRPr lang="en-US"/>
        </a:p>
      </dgm:t>
    </dgm:pt>
    <dgm:pt modelId="{2D73761F-E9DC-424A-90D1-DD063E965630}" type="sibTrans" cxnId="{716B9358-3BCC-402E-B1D1-7A01A3AF6916}">
      <dgm:prSet/>
      <dgm:spPr/>
      <dgm:t>
        <a:bodyPr/>
        <a:lstStyle/>
        <a:p>
          <a:endParaRPr lang="en-US"/>
        </a:p>
      </dgm:t>
    </dgm:pt>
    <dgm:pt modelId="{FFA86187-B676-46B9-9274-9FE474725924}">
      <dgm:prSet/>
      <dgm:spPr/>
      <dgm:t>
        <a:bodyPr/>
        <a:lstStyle/>
        <a:p>
          <a:r>
            <a:rPr lang="en-US" dirty="0"/>
            <a:t>Follow specific identification criteria of practitioners</a:t>
          </a:r>
        </a:p>
      </dgm:t>
    </dgm:pt>
    <dgm:pt modelId="{77C5FAA9-C0B9-41C8-AF2A-D388CEB05444}" type="parTrans" cxnId="{34FDA484-8C56-4EB8-95F2-13304045E75E}">
      <dgm:prSet/>
      <dgm:spPr/>
      <dgm:t>
        <a:bodyPr/>
        <a:lstStyle/>
        <a:p>
          <a:endParaRPr lang="en-US"/>
        </a:p>
      </dgm:t>
    </dgm:pt>
    <dgm:pt modelId="{C6078AB8-923F-428B-BD68-D42FDE6CEAF8}" type="sibTrans" cxnId="{34FDA484-8C56-4EB8-95F2-13304045E75E}">
      <dgm:prSet/>
      <dgm:spPr/>
      <dgm:t>
        <a:bodyPr/>
        <a:lstStyle/>
        <a:p>
          <a:endParaRPr lang="en-US"/>
        </a:p>
      </dgm:t>
    </dgm:pt>
    <dgm:pt modelId="{EFE22242-5FF9-4CC5-9260-6B8E22E53540}">
      <dgm:prSet/>
      <dgm:spPr/>
      <dgm:t>
        <a:bodyPr/>
        <a:lstStyle/>
        <a:p>
          <a:r>
            <a:rPr lang="en-US" dirty="0"/>
            <a:t>NCQA selects 80 files and notifies you 2 weeks before the File Review</a:t>
          </a:r>
        </a:p>
      </dgm:t>
    </dgm:pt>
    <dgm:pt modelId="{88C37964-B5B5-4DF4-B52A-67303EAA8761}" type="parTrans" cxnId="{5C0F5345-F625-4A4C-8E04-5ED36E52B80A}">
      <dgm:prSet/>
      <dgm:spPr/>
      <dgm:t>
        <a:bodyPr/>
        <a:lstStyle/>
        <a:p>
          <a:endParaRPr lang="en-US"/>
        </a:p>
      </dgm:t>
    </dgm:pt>
    <dgm:pt modelId="{2D26473B-2426-4DA4-9397-4C86F34E13E8}" type="sibTrans" cxnId="{5C0F5345-F625-4A4C-8E04-5ED36E52B80A}">
      <dgm:prSet/>
      <dgm:spPr/>
    </dgm:pt>
    <dgm:pt modelId="{06893246-9E5E-4D85-8798-EBC4ABD9B4D9}" type="pres">
      <dgm:prSet presAssocID="{BE78DFB4-8CCC-4288-B171-DE28D77837F7}" presName="hierChild1" presStyleCnt="0">
        <dgm:presLayoutVars>
          <dgm:chPref val="1"/>
          <dgm:dir/>
          <dgm:animOne val="branch"/>
          <dgm:animLvl val="lvl"/>
          <dgm:resizeHandles/>
        </dgm:presLayoutVars>
      </dgm:prSet>
      <dgm:spPr/>
    </dgm:pt>
    <dgm:pt modelId="{91743467-EA20-46FB-AC3D-74A8D978BE73}" type="pres">
      <dgm:prSet presAssocID="{E6BCAB7F-AD30-48EE-8DCC-5D8C3D1F69CF}" presName="hierRoot1" presStyleCnt="0"/>
      <dgm:spPr/>
    </dgm:pt>
    <dgm:pt modelId="{7747B917-1ACD-4846-8059-6970D3E55D11}" type="pres">
      <dgm:prSet presAssocID="{E6BCAB7F-AD30-48EE-8DCC-5D8C3D1F69CF}" presName="composite" presStyleCnt="0"/>
      <dgm:spPr/>
    </dgm:pt>
    <dgm:pt modelId="{F2CDD402-45BC-473B-A487-DD2807BDB7B5}" type="pres">
      <dgm:prSet presAssocID="{E6BCAB7F-AD30-48EE-8DCC-5D8C3D1F69CF}" presName="background" presStyleLbl="node0" presStyleIdx="0" presStyleCnt="4"/>
      <dgm:spPr/>
    </dgm:pt>
    <dgm:pt modelId="{C7BE2C0F-AE6B-412B-B692-B0F667427A57}" type="pres">
      <dgm:prSet presAssocID="{E6BCAB7F-AD30-48EE-8DCC-5D8C3D1F69CF}" presName="text" presStyleLbl="fgAcc0" presStyleIdx="0" presStyleCnt="4">
        <dgm:presLayoutVars>
          <dgm:chPref val="3"/>
        </dgm:presLayoutVars>
      </dgm:prSet>
      <dgm:spPr/>
    </dgm:pt>
    <dgm:pt modelId="{32985D51-03C3-4634-ADD9-6C26059E7418}" type="pres">
      <dgm:prSet presAssocID="{E6BCAB7F-AD30-48EE-8DCC-5D8C3D1F69CF}" presName="hierChild2" presStyleCnt="0"/>
      <dgm:spPr/>
    </dgm:pt>
    <dgm:pt modelId="{19E1FD06-E72C-4F88-9471-6C65F0E39779}" type="pres">
      <dgm:prSet presAssocID="{C2B901DC-96E0-4280-BBF3-6EB30208C80F}" presName="hierRoot1" presStyleCnt="0"/>
      <dgm:spPr/>
    </dgm:pt>
    <dgm:pt modelId="{2682CBF5-B033-4341-8F9F-6A84F20D645C}" type="pres">
      <dgm:prSet presAssocID="{C2B901DC-96E0-4280-BBF3-6EB30208C80F}" presName="composite" presStyleCnt="0"/>
      <dgm:spPr/>
    </dgm:pt>
    <dgm:pt modelId="{B7BA7171-2325-482F-93FB-D48C9F8975BF}" type="pres">
      <dgm:prSet presAssocID="{C2B901DC-96E0-4280-BBF3-6EB30208C80F}" presName="background" presStyleLbl="node0" presStyleIdx="1" presStyleCnt="4"/>
      <dgm:spPr/>
    </dgm:pt>
    <dgm:pt modelId="{ECF92E03-C90C-4BF3-BDDD-427BF7D5E525}" type="pres">
      <dgm:prSet presAssocID="{C2B901DC-96E0-4280-BBF3-6EB30208C80F}" presName="text" presStyleLbl="fgAcc0" presStyleIdx="1" presStyleCnt="4">
        <dgm:presLayoutVars>
          <dgm:chPref val="3"/>
        </dgm:presLayoutVars>
      </dgm:prSet>
      <dgm:spPr/>
    </dgm:pt>
    <dgm:pt modelId="{4076194D-DE9C-488D-96FE-E1F49D5A94AA}" type="pres">
      <dgm:prSet presAssocID="{C2B901DC-96E0-4280-BBF3-6EB30208C80F}" presName="hierChild2" presStyleCnt="0"/>
      <dgm:spPr/>
    </dgm:pt>
    <dgm:pt modelId="{BFD71A7F-1C57-49AD-BAC5-17F3F4FA00F9}" type="pres">
      <dgm:prSet presAssocID="{FFA86187-B676-46B9-9274-9FE474725924}" presName="hierRoot1" presStyleCnt="0"/>
      <dgm:spPr/>
    </dgm:pt>
    <dgm:pt modelId="{EDBD331A-7C61-4A21-9F3B-E7B57C9E8B2A}" type="pres">
      <dgm:prSet presAssocID="{FFA86187-B676-46B9-9274-9FE474725924}" presName="composite" presStyleCnt="0"/>
      <dgm:spPr/>
    </dgm:pt>
    <dgm:pt modelId="{BB21D6B2-6F9D-4BDE-8C03-7E1A0EEE7230}" type="pres">
      <dgm:prSet presAssocID="{FFA86187-B676-46B9-9274-9FE474725924}" presName="background" presStyleLbl="node0" presStyleIdx="2" presStyleCnt="4"/>
      <dgm:spPr/>
    </dgm:pt>
    <dgm:pt modelId="{80D400D4-7516-4C4E-83DC-497BAF274731}" type="pres">
      <dgm:prSet presAssocID="{FFA86187-B676-46B9-9274-9FE474725924}" presName="text" presStyleLbl="fgAcc0" presStyleIdx="2" presStyleCnt="4">
        <dgm:presLayoutVars>
          <dgm:chPref val="3"/>
        </dgm:presLayoutVars>
      </dgm:prSet>
      <dgm:spPr/>
    </dgm:pt>
    <dgm:pt modelId="{F5F855A5-6497-43D7-AD9D-7A6E0F498E13}" type="pres">
      <dgm:prSet presAssocID="{FFA86187-B676-46B9-9274-9FE474725924}" presName="hierChild2" presStyleCnt="0"/>
      <dgm:spPr/>
    </dgm:pt>
    <dgm:pt modelId="{FD4DA394-62E5-48C5-B29D-EA1A8CEE0131}" type="pres">
      <dgm:prSet presAssocID="{EFE22242-5FF9-4CC5-9260-6B8E22E53540}" presName="hierRoot1" presStyleCnt="0"/>
      <dgm:spPr/>
    </dgm:pt>
    <dgm:pt modelId="{ACB4CB7E-06D3-40AC-A28C-38ADF2242486}" type="pres">
      <dgm:prSet presAssocID="{EFE22242-5FF9-4CC5-9260-6B8E22E53540}" presName="composite" presStyleCnt="0"/>
      <dgm:spPr/>
    </dgm:pt>
    <dgm:pt modelId="{884707F5-FB18-4D72-AEB3-1F56E2DE2B96}" type="pres">
      <dgm:prSet presAssocID="{EFE22242-5FF9-4CC5-9260-6B8E22E53540}" presName="background" presStyleLbl="node0" presStyleIdx="3" presStyleCnt="4"/>
      <dgm:spPr/>
    </dgm:pt>
    <dgm:pt modelId="{9A421C55-6526-4BAB-887D-E8868DC6F024}" type="pres">
      <dgm:prSet presAssocID="{EFE22242-5FF9-4CC5-9260-6B8E22E53540}" presName="text" presStyleLbl="fgAcc0" presStyleIdx="3" presStyleCnt="4">
        <dgm:presLayoutVars>
          <dgm:chPref val="3"/>
        </dgm:presLayoutVars>
      </dgm:prSet>
      <dgm:spPr/>
    </dgm:pt>
    <dgm:pt modelId="{AEAF2C6D-4E0C-43BB-AD05-FA586AA91655}" type="pres">
      <dgm:prSet presAssocID="{EFE22242-5FF9-4CC5-9260-6B8E22E53540}" presName="hierChild2" presStyleCnt="0"/>
      <dgm:spPr/>
    </dgm:pt>
  </dgm:ptLst>
  <dgm:cxnLst>
    <dgm:cxn modelId="{E1BA751A-5F8A-4D65-A1ED-2C77B340F55A}" type="presOf" srcId="{E6BCAB7F-AD30-48EE-8DCC-5D8C3D1F69CF}" destId="{C7BE2C0F-AE6B-412B-B692-B0F667427A57}" srcOrd="0" destOrd="0" presId="urn:microsoft.com/office/officeart/2005/8/layout/hierarchy1"/>
    <dgm:cxn modelId="{15AA9B60-40E2-41C6-82C0-9CE6F2253E86}" type="presOf" srcId="{FFA86187-B676-46B9-9274-9FE474725924}" destId="{80D400D4-7516-4C4E-83DC-497BAF274731}" srcOrd="0" destOrd="0" presId="urn:microsoft.com/office/officeart/2005/8/layout/hierarchy1"/>
    <dgm:cxn modelId="{7825B563-8812-426F-8DB3-10BB51CE46E1}" type="presOf" srcId="{C2B901DC-96E0-4280-BBF3-6EB30208C80F}" destId="{ECF92E03-C90C-4BF3-BDDD-427BF7D5E525}" srcOrd="0" destOrd="0" presId="urn:microsoft.com/office/officeart/2005/8/layout/hierarchy1"/>
    <dgm:cxn modelId="{5C0F5345-F625-4A4C-8E04-5ED36E52B80A}" srcId="{BE78DFB4-8CCC-4288-B171-DE28D77837F7}" destId="{EFE22242-5FF9-4CC5-9260-6B8E22E53540}" srcOrd="3" destOrd="0" parTransId="{88C37964-B5B5-4DF4-B52A-67303EAA8761}" sibTransId="{2D26473B-2426-4DA4-9397-4C86F34E13E8}"/>
    <dgm:cxn modelId="{716B9358-3BCC-402E-B1D1-7A01A3AF6916}" srcId="{BE78DFB4-8CCC-4288-B171-DE28D77837F7}" destId="{C2B901DC-96E0-4280-BBF3-6EB30208C80F}" srcOrd="1" destOrd="0" parTransId="{64F9CF89-2394-4CB9-B605-38BC155C2865}" sibTransId="{2D73761F-E9DC-424A-90D1-DD063E965630}"/>
    <dgm:cxn modelId="{F3090259-F7D1-46B3-B06F-35DED5FC684F}" type="presOf" srcId="{EFE22242-5FF9-4CC5-9260-6B8E22E53540}" destId="{9A421C55-6526-4BAB-887D-E8868DC6F024}" srcOrd="0" destOrd="0" presId="urn:microsoft.com/office/officeart/2005/8/layout/hierarchy1"/>
    <dgm:cxn modelId="{34FDA484-8C56-4EB8-95F2-13304045E75E}" srcId="{BE78DFB4-8CCC-4288-B171-DE28D77837F7}" destId="{FFA86187-B676-46B9-9274-9FE474725924}" srcOrd="2" destOrd="0" parTransId="{77C5FAA9-C0B9-41C8-AF2A-D388CEB05444}" sibTransId="{C6078AB8-923F-428B-BD68-D42FDE6CEAF8}"/>
    <dgm:cxn modelId="{8A1B0689-4AE0-493B-A376-F9BF27E61AC8}" srcId="{BE78DFB4-8CCC-4288-B171-DE28D77837F7}" destId="{E6BCAB7F-AD30-48EE-8DCC-5D8C3D1F69CF}" srcOrd="0" destOrd="0" parTransId="{7D6FC800-5DF8-4578-9F67-608618E00504}" sibTransId="{65044E33-BF03-4BC9-9D48-09CA3BC69049}"/>
    <dgm:cxn modelId="{9B14EDAA-5AF6-4D77-983C-B2CFF86A5A47}" type="presOf" srcId="{BE78DFB4-8CCC-4288-B171-DE28D77837F7}" destId="{06893246-9E5E-4D85-8798-EBC4ABD9B4D9}" srcOrd="0" destOrd="0" presId="urn:microsoft.com/office/officeart/2005/8/layout/hierarchy1"/>
    <dgm:cxn modelId="{C345F1FF-C5A1-4F93-875F-E3C0E4FB2AB0}" type="presParOf" srcId="{06893246-9E5E-4D85-8798-EBC4ABD9B4D9}" destId="{91743467-EA20-46FB-AC3D-74A8D978BE73}" srcOrd="0" destOrd="0" presId="urn:microsoft.com/office/officeart/2005/8/layout/hierarchy1"/>
    <dgm:cxn modelId="{BFD4B206-0E94-4A3D-A677-3BADEC44E728}" type="presParOf" srcId="{91743467-EA20-46FB-AC3D-74A8D978BE73}" destId="{7747B917-1ACD-4846-8059-6970D3E55D11}" srcOrd="0" destOrd="0" presId="urn:microsoft.com/office/officeart/2005/8/layout/hierarchy1"/>
    <dgm:cxn modelId="{3AF9D659-7B76-4B59-99E9-920B349B5DFA}" type="presParOf" srcId="{7747B917-1ACD-4846-8059-6970D3E55D11}" destId="{F2CDD402-45BC-473B-A487-DD2807BDB7B5}" srcOrd="0" destOrd="0" presId="urn:microsoft.com/office/officeart/2005/8/layout/hierarchy1"/>
    <dgm:cxn modelId="{F743B193-CF19-47C5-931F-EC994DCEC151}" type="presParOf" srcId="{7747B917-1ACD-4846-8059-6970D3E55D11}" destId="{C7BE2C0F-AE6B-412B-B692-B0F667427A57}" srcOrd="1" destOrd="0" presId="urn:microsoft.com/office/officeart/2005/8/layout/hierarchy1"/>
    <dgm:cxn modelId="{7F810DDE-429B-45AD-AF66-6255BA3507F1}" type="presParOf" srcId="{91743467-EA20-46FB-AC3D-74A8D978BE73}" destId="{32985D51-03C3-4634-ADD9-6C26059E7418}" srcOrd="1" destOrd="0" presId="urn:microsoft.com/office/officeart/2005/8/layout/hierarchy1"/>
    <dgm:cxn modelId="{C12144C5-B144-49D1-8B2E-683451F29D7E}" type="presParOf" srcId="{06893246-9E5E-4D85-8798-EBC4ABD9B4D9}" destId="{19E1FD06-E72C-4F88-9471-6C65F0E39779}" srcOrd="1" destOrd="0" presId="urn:microsoft.com/office/officeart/2005/8/layout/hierarchy1"/>
    <dgm:cxn modelId="{825353C9-5581-4C85-B6D1-D21B6B1EA284}" type="presParOf" srcId="{19E1FD06-E72C-4F88-9471-6C65F0E39779}" destId="{2682CBF5-B033-4341-8F9F-6A84F20D645C}" srcOrd="0" destOrd="0" presId="urn:microsoft.com/office/officeart/2005/8/layout/hierarchy1"/>
    <dgm:cxn modelId="{14F1756E-80F3-4106-B434-C444989DE642}" type="presParOf" srcId="{2682CBF5-B033-4341-8F9F-6A84F20D645C}" destId="{B7BA7171-2325-482F-93FB-D48C9F8975BF}" srcOrd="0" destOrd="0" presId="urn:microsoft.com/office/officeart/2005/8/layout/hierarchy1"/>
    <dgm:cxn modelId="{9845A017-FA54-4919-921F-D9D329C01302}" type="presParOf" srcId="{2682CBF5-B033-4341-8F9F-6A84F20D645C}" destId="{ECF92E03-C90C-4BF3-BDDD-427BF7D5E525}" srcOrd="1" destOrd="0" presId="urn:microsoft.com/office/officeart/2005/8/layout/hierarchy1"/>
    <dgm:cxn modelId="{E8604320-CEE5-42E5-BAE5-5B76083D5411}" type="presParOf" srcId="{19E1FD06-E72C-4F88-9471-6C65F0E39779}" destId="{4076194D-DE9C-488D-96FE-E1F49D5A94AA}" srcOrd="1" destOrd="0" presId="urn:microsoft.com/office/officeart/2005/8/layout/hierarchy1"/>
    <dgm:cxn modelId="{9D399778-F06F-46EE-A65D-98D084A21CB5}" type="presParOf" srcId="{06893246-9E5E-4D85-8798-EBC4ABD9B4D9}" destId="{BFD71A7F-1C57-49AD-BAC5-17F3F4FA00F9}" srcOrd="2" destOrd="0" presId="urn:microsoft.com/office/officeart/2005/8/layout/hierarchy1"/>
    <dgm:cxn modelId="{95800D16-FCBD-4240-970E-E0E411A924F0}" type="presParOf" srcId="{BFD71A7F-1C57-49AD-BAC5-17F3F4FA00F9}" destId="{EDBD331A-7C61-4A21-9F3B-E7B57C9E8B2A}" srcOrd="0" destOrd="0" presId="urn:microsoft.com/office/officeart/2005/8/layout/hierarchy1"/>
    <dgm:cxn modelId="{A60D8903-A472-4E61-A37D-CB00DA6A198B}" type="presParOf" srcId="{EDBD331A-7C61-4A21-9F3B-E7B57C9E8B2A}" destId="{BB21D6B2-6F9D-4BDE-8C03-7E1A0EEE7230}" srcOrd="0" destOrd="0" presId="urn:microsoft.com/office/officeart/2005/8/layout/hierarchy1"/>
    <dgm:cxn modelId="{9B3E5C10-64E6-4358-8670-1CAB93ADA702}" type="presParOf" srcId="{EDBD331A-7C61-4A21-9F3B-E7B57C9E8B2A}" destId="{80D400D4-7516-4C4E-83DC-497BAF274731}" srcOrd="1" destOrd="0" presId="urn:microsoft.com/office/officeart/2005/8/layout/hierarchy1"/>
    <dgm:cxn modelId="{0A1E7700-9EEC-4132-966F-DC836DFA27E7}" type="presParOf" srcId="{BFD71A7F-1C57-49AD-BAC5-17F3F4FA00F9}" destId="{F5F855A5-6497-43D7-AD9D-7A6E0F498E13}" srcOrd="1" destOrd="0" presId="urn:microsoft.com/office/officeart/2005/8/layout/hierarchy1"/>
    <dgm:cxn modelId="{DB0A745A-45C8-4D6B-89AF-9E7CD16D49CB}" type="presParOf" srcId="{06893246-9E5E-4D85-8798-EBC4ABD9B4D9}" destId="{FD4DA394-62E5-48C5-B29D-EA1A8CEE0131}" srcOrd="3" destOrd="0" presId="urn:microsoft.com/office/officeart/2005/8/layout/hierarchy1"/>
    <dgm:cxn modelId="{2300FA48-AA8E-4D09-92A8-E5D0006F11ED}" type="presParOf" srcId="{FD4DA394-62E5-48C5-B29D-EA1A8CEE0131}" destId="{ACB4CB7E-06D3-40AC-A28C-38ADF2242486}" srcOrd="0" destOrd="0" presId="urn:microsoft.com/office/officeart/2005/8/layout/hierarchy1"/>
    <dgm:cxn modelId="{F73CA460-06B1-405D-9EC2-B0C278E2309C}" type="presParOf" srcId="{ACB4CB7E-06D3-40AC-A28C-38ADF2242486}" destId="{884707F5-FB18-4D72-AEB3-1F56E2DE2B96}" srcOrd="0" destOrd="0" presId="urn:microsoft.com/office/officeart/2005/8/layout/hierarchy1"/>
    <dgm:cxn modelId="{860700FD-8807-47CC-90F7-28A25E442E75}" type="presParOf" srcId="{ACB4CB7E-06D3-40AC-A28C-38ADF2242486}" destId="{9A421C55-6526-4BAB-887D-E8868DC6F024}" srcOrd="1" destOrd="0" presId="urn:microsoft.com/office/officeart/2005/8/layout/hierarchy1"/>
    <dgm:cxn modelId="{ABA33504-CE6E-46E1-9207-643EF08FE594}" type="presParOf" srcId="{FD4DA394-62E5-48C5-B29D-EA1A8CEE0131}" destId="{AEAF2C6D-4E0C-43BB-AD05-FA586AA9165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6D3C41-FDD8-4632-BD10-E9037F73767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4E6C21E-313B-44A2-B3BF-885E638701AC}">
      <dgm:prSet/>
      <dgm:spPr/>
      <dgm:t>
        <a:bodyPr/>
        <a:lstStyle/>
        <a:p>
          <a:r>
            <a:rPr lang="en-US"/>
            <a:t>Organization is key</a:t>
          </a:r>
        </a:p>
      </dgm:t>
    </dgm:pt>
    <dgm:pt modelId="{E28C43A0-524E-4056-B628-385154B942F9}" type="parTrans" cxnId="{AA87971A-C325-4733-AE8B-D8B79B200078}">
      <dgm:prSet/>
      <dgm:spPr/>
      <dgm:t>
        <a:bodyPr/>
        <a:lstStyle/>
        <a:p>
          <a:endParaRPr lang="en-US"/>
        </a:p>
      </dgm:t>
    </dgm:pt>
    <dgm:pt modelId="{224904DA-85AE-4BF5-B0CC-40C3A946197B}" type="sibTrans" cxnId="{AA87971A-C325-4733-AE8B-D8B79B200078}">
      <dgm:prSet/>
      <dgm:spPr/>
      <dgm:t>
        <a:bodyPr/>
        <a:lstStyle/>
        <a:p>
          <a:endParaRPr lang="en-US"/>
        </a:p>
      </dgm:t>
    </dgm:pt>
    <dgm:pt modelId="{B0F4B22C-5C0D-443E-B01C-62B4DAB58D97}">
      <dgm:prSet/>
      <dgm:spPr/>
      <dgm:t>
        <a:bodyPr/>
        <a:lstStyle/>
        <a:p>
          <a:r>
            <a:rPr lang="en-US"/>
            <a:t>Pre-Survey</a:t>
          </a:r>
        </a:p>
      </dgm:t>
    </dgm:pt>
    <dgm:pt modelId="{273508B8-8563-4E7A-8C3A-16122F3B77B5}" type="parTrans" cxnId="{621DB0E1-BB5F-4295-A69B-932BC5DE02D8}">
      <dgm:prSet/>
      <dgm:spPr/>
      <dgm:t>
        <a:bodyPr/>
        <a:lstStyle/>
        <a:p>
          <a:endParaRPr lang="en-US"/>
        </a:p>
      </dgm:t>
    </dgm:pt>
    <dgm:pt modelId="{535D846E-F005-4F14-9183-709CF88FC1B1}" type="sibTrans" cxnId="{621DB0E1-BB5F-4295-A69B-932BC5DE02D8}">
      <dgm:prSet/>
      <dgm:spPr/>
      <dgm:t>
        <a:bodyPr/>
        <a:lstStyle/>
        <a:p>
          <a:endParaRPr lang="en-US"/>
        </a:p>
      </dgm:t>
    </dgm:pt>
    <dgm:pt modelId="{AAFB3FF4-E8C6-45C8-B895-905AE2FCD767}">
      <dgm:prSet/>
      <dgm:spPr/>
      <dgm:t>
        <a:bodyPr/>
        <a:lstStyle/>
        <a:p>
          <a:r>
            <a:rPr lang="en-US"/>
            <a:t>Standard Credentialing Committee minutes, agenda, profiles, reports</a:t>
          </a:r>
        </a:p>
      </dgm:t>
    </dgm:pt>
    <dgm:pt modelId="{132DB934-1DA2-45AC-B1F6-535B25FF1906}" type="parTrans" cxnId="{6DE8B459-1AFD-4B9B-9190-3DFC89E9FDD7}">
      <dgm:prSet/>
      <dgm:spPr/>
      <dgm:t>
        <a:bodyPr/>
        <a:lstStyle/>
        <a:p>
          <a:endParaRPr lang="en-US"/>
        </a:p>
      </dgm:t>
    </dgm:pt>
    <dgm:pt modelId="{348A78E7-F991-4C4A-A805-88C22AE1883A}" type="sibTrans" cxnId="{6DE8B459-1AFD-4B9B-9190-3DFC89E9FDD7}">
      <dgm:prSet/>
      <dgm:spPr/>
      <dgm:t>
        <a:bodyPr/>
        <a:lstStyle/>
        <a:p>
          <a:endParaRPr lang="en-US"/>
        </a:p>
      </dgm:t>
    </dgm:pt>
    <dgm:pt modelId="{C39BF405-088D-45FE-AFDC-41A3D9BB533E}">
      <dgm:prSet/>
      <dgm:spPr/>
      <dgm:t>
        <a:bodyPr/>
        <a:lstStyle/>
        <a:p>
          <a:r>
            <a:rPr lang="en-US"/>
            <a:t>Crosswalk policies to standards and bookmarking</a:t>
          </a:r>
        </a:p>
      </dgm:t>
    </dgm:pt>
    <dgm:pt modelId="{373313F8-691B-4FC8-A03A-82B7DBEEF801}" type="parTrans" cxnId="{25E5E9D6-2024-4ADF-A02E-E0B3FCA9BF1C}">
      <dgm:prSet/>
      <dgm:spPr/>
      <dgm:t>
        <a:bodyPr/>
        <a:lstStyle/>
        <a:p>
          <a:endParaRPr lang="en-US"/>
        </a:p>
      </dgm:t>
    </dgm:pt>
    <dgm:pt modelId="{911619AC-BAF0-41F6-810C-D615D474C11F}" type="sibTrans" cxnId="{25E5E9D6-2024-4ADF-A02E-E0B3FCA9BF1C}">
      <dgm:prSet/>
      <dgm:spPr/>
      <dgm:t>
        <a:bodyPr/>
        <a:lstStyle/>
        <a:p>
          <a:endParaRPr lang="en-US"/>
        </a:p>
      </dgm:t>
    </dgm:pt>
    <dgm:pt modelId="{FE8F31E6-84DA-46AF-B9DB-019A4438784C}">
      <dgm:prSet/>
      <dgm:spPr/>
      <dgm:t>
        <a:bodyPr/>
        <a:lstStyle/>
        <a:p>
          <a:r>
            <a:rPr lang="en-US"/>
            <a:t>Day of File Review </a:t>
          </a:r>
        </a:p>
      </dgm:t>
    </dgm:pt>
    <dgm:pt modelId="{2D0A97CE-8268-4CC8-B67D-1E25C6A05B3E}" type="parTrans" cxnId="{6C98C23D-3592-4D11-81DE-9163D22FE13F}">
      <dgm:prSet/>
      <dgm:spPr/>
      <dgm:t>
        <a:bodyPr/>
        <a:lstStyle/>
        <a:p>
          <a:endParaRPr lang="en-US"/>
        </a:p>
      </dgm:t>
    </dgm:pt>
    <dgm:pt modelId="{A70B0503-B137-45F9-8E54-4FB819C03BBE}" type="sibTrans" cxnId="{6C98C23D-3592-4D11-81DE-9163D22FE13F}">
      <dgm:prSet/>
      <dgm:spPr/>
      <dgm:t>
        <a:bodyPr/>
        <a:lstStyle/>
        <a:p>
          <a:endParaRPr lang="en-US"/>
        </a:p>
      </dgm:t>
    </dgm:pt>
    <dgm:pt modelId="{DD5A8C80-914D-4039-A66D-5F77FBE61D67}">
      <dgm:prSet/>
      <dgm:spPr/>
      <dgm:t>
        <a:bodyPr/>
        <a:lstStyle/>
        <a:p>
          <a:r>
            <a:rPr lang="en-US"/>
            <a:t>Create credential file order review checklist </a:t>
          </a:r>
        </a:p>
      </dgm:t>
    </dgm:pt>
    <dgm:pt modelId="{6B0C1D23-EC25-478F-A8C8-CC390531DE2F}" type="parTrans" cxnId="{6D79D12F-5C0F-45E4-B5B2-3914C582E6A6}">
      <dgm:prSet/>
      <dgm:spPr/>
      <dgm:t>
        <a:bodyPr/>
        <a:lstStyle/>
        <a:p>
          <a:endParaRPr lang="en-US"/>
        </a:p>
      </dgm:t>
    </dgm:pt>
    <dgm:pt modelId="{989C75ED-DA6C-47A7-895D-AB34BE514391}" type="sibTrans" cxnId="{6D79D12F-5C0F-45E4-B5B2-3914C582E6A6}">
      <dgm:prSet/>
      <dgm:spPr/>
      <dgm:t>
        <a:bodyPr/>
        <a:lstStyle/>
        <a:p>
          <a:endParaRPr lang="en-US"/>
        </a:p>
      </dgm:t>
    </dgm:pt>
    <dgm:pt modelId="{23EAF589-6FB1-4D03-997C-2ACDF99201C0}">
      <dgm:prSet/>
      <dgm:spPr/>
      <dgm:t>
        <a:bodyPr/>
        <a:lstStyle/>
        <a:p>
          <a:r>
            <a:rPr lang="en-US"/>
            <a:t>Include multiple MSS for file review day</a:t>
          </a:r>
        </a:p>
      </dgm:t>
    </dgm:pt>
    <dgm:pt modelId="{8277EFF7-3E28-4D52-A556-4800FFA9B3F1}" type="parTrans" cxnId="{84658896-445B-4765-8FBA-5518BECE18F3}">
      <dgm:prSet/>
      <dgm:spPr/>
      <dgm:t>
        <a:bodyPr/>
        <a:lstStyle/>
        <a:p>
          <a:endParaRPr lang="en-US"/>
        </a:p>
      </dgm:t>
    </dgm:pt>
    <dgm:pt modelId="{E844EB09-3E14-4FE8-90C5-973C7E30E073}" type="sibTrans" cxnId="{84658896-445B-4765-8FBA-5518BECE18F3}">
      <dgm:prSet/>
      <dgm:spPr/>
      <dgm:t>
        <a:bodyPr/>
        <a:lstStyle/>
        <a:p>
          <a:endParaRPr lang="en-US"/>
        </a:p>
      </dgm:t>
    </dgm:pt>
    <dgm:pt modelId="{A4BE7C14-EFEC-4FB1-91C5-CBBA214CB903}">
      <dgm:prSet/>
      <dgm:spPr/>
      <dgm:t>
        <a:bodyPr/>
        <a:lstStyle/>
        <a:p>
          <a:r>
            <a:rPr lang="en-US"/>
            <a:t>Miscellaneous</a:t>
          </a:r>
        </a:p>
      </dgm:t>
    </dgm:pt>
    <dgm:pt modelId="{36D7BF25-98DB-4881-8A80-D23DBFA10A79}" type="parTrans" cxnId="{2BCECE74-F397-4635-850B-DAACE60D5CC8}">
      <dgm:prSet/>
      <dgm:spPr/>
      <dgm:t>
        <a:bodyPr/>
        <a:lstStyle/>
        <a:p>
          <a:endParaRPr lang="en-US"/>
        </a:p>
      </dgm:t>
    </dgm:pt>
    <dgm:pt modelId="{8D6F601C-693B-46AA-B6AC-62DCF2CB2DCF}" type="sibTrans" cxnId="{2BCECE74-F397-4635-850B-DAACE60D5CC8}">
      <dgm:prSet/>
      <dgm:spPr/>
      <dgm:t>
        <a:bodyPr/>
        <a:lstStyle/>
        <a:p>
          <a:endParaRPr lang="en-US"/>
        </a:p>
      </dgm:t>
    </dgm:pt>
    <dgm:pt modelId="{37D7C946-08CF-4B43-8813-4336FB3AF2F1}">
      <dgm:prSet/>
      <dgm:spPr/>
      <dgm:t>
        <a:bodyPr/>
        <a:lstStyle/>
        <a:p>
          <a:r>
            <a:rPr lang="en-US"/>
            <a:t>CR 3 Element C Factor 2! </a:t>
          </a:r>
        </a:p>
      </dgm:t>
    </dgm:pt>
    <dgm:pt modelId="{DE73B81D-E05F-47A4-8C0B-D84D22EA2B33}" type="parTrans" cxnId="{362B5E81-0BB4-4CDE-9C6F-DA44F449F723}">
      <dgm:prSet/>
      <dgm:spPr/>
      <dgm:t>
        <a:bodyPr/>
        <a:lstStyle/>
        <a:p>
          <a:endParaRPr lang="en-US"/>
        </a:p>
      </dgm:t>
    </dgm:pt>
    <dgm:pt modelId="{59FC21F2-3C0E-42F1-8D3B-DC72ACCA4A6F}" type="sibTrans" cxnId="{362B5E81-0BB4-4CDE-9C6F-DA44F449F723}">
      <dgm:prSet/>
      <dgm:spPr/>
      <dgm:t>
        <a:bodyPr/>
        <a:lstStyle/>
        <a:p>
          <a:endParaRPr lang="en-US"/>
        </a:p>
      </dgm:t>
    </dgm:pt>
    <dgm:pt modelId="{B521363D-8BC8-41D0-85EC-C92208C37E8D}">
      <dgm:prSet/>
      <dgm:spPr/>
      <dgm:t>
        <a:bodyPr/>
        <a:lstStyle/>
        <a:p>
          <a:r>
            <a:rPr lang="en-US"/>
            <a:t>File universe – do not include Physician Assistants or Certified Nurse Midwives</a:t>
          </a:r>
        </a:p>
      </dgm:t>
    </dgm:pt>
    <dgm:pt modelId="{25AFBF45-A239-4788-9486-6324EBA0F4B8}" type="parTrans" cxnId="{2C3442DD-8BDE-4EBD-A6B2-ED20C752D33C}">
      <dgm:prSet/>
      <dgm:spPr/>
      <dgm:t>
        <a:bodyPr/>
        <a:lstStyle/>
        <a:p>
          <a:endParaRPr lang="en-US"/>
        </a:p>
      </dgm:t>
    </dgm:pt>
    <dgm:pt modelId="{A495C22F-2D79-4EFE-89C5-59CD1250BFCE}" type="sibTrans" cxnId="{2C3442DD-8BDE-4EBD-A6B2-ED20C752D33C}">
      <dgm:prSet/>
      <dgm:spPr/>
      <dgm:t>
        <a:bodyPr/>
        <a:lstStyle/>
        <a:p>
          <a:endParaRPr lang="en-US"/>
        </a:p>
      </dgm:t>
    </dgm:pt>
    <dgm:pt modelId="{99CD2028-A176-4417-B42C-F996422B6895}">
      <dgm:prSet/>
      <dgm:spPr/>
      <dgm:t>
        <a:bodyPr/>
        <a:lstStyle/>
        <a:p>
          <a:r>
            <a:rPr lang="en-US"/>
            <a:t>Checklists - more granularity, the better</a:t>
          </a:r>
        </a:p>
      </dgm:t>
    </dgm:pt>
    <dgm:pt modelId="{8C62D730-647C-4417-AC73-177571DC7631}" type="parTrans" cxnId="{08871AF2-8DA4-4E14-8F1F-61ADE0CC0F53}">
      <dgm:prSet/>
      <dgm:spPr/>
      <dgm:t>
        <a:bodyPr/>
        <a:lstStyle/>
        <a:p>
          <a:endParaRPr lang="en-US"/>
        </a:p>
      </dgm:t>
    </dgm:pt>
    <dgm:pt modelId="{B4E3FCCE-F459-4EDD-82E7-FB601F62E862}" type="sibTrans" cxnId="{08871AF2-8DA4-4E14-8F1F-61ADE0CC0F53}">
      <dgm:prSet/>
      <dgm:spPr/>
      <dgm:t>
        <a:bodyPr/>
        <a:lstStyle/>
        <a:p>
          <a:endParaRPr lang="en-US"/>
        </a:p>
      </dgm:t>
    </dgm:pt>
    <dgm:pt modelId="{20E9F8DD-E1DB-475D-9698-F3566E7172BC}">
      <dgm:prSet/>
      <dgm:spPr/>
      <dgm:t>
        <a:bodyPr/>
        <a:lstStyle/>
        <a:p>
          <a:r>
            <a:rPr lang="en-US"/>
            <a:t>Document and plan for your future accreditation </a:t>
          </a:r>
        </a:p>
      </dgm:t>
    </dgm:pt>
    <dgm:pt modelId="{5501F72A-B693-4CA8-9AFC-57C2D5F7E0CA}" type="parTrans" cxnId="{C61BFCC6-4CA0-4DF0-A4B0-8F478E1F1BF3}">
      <dgm:prSet/>
      <dgm:spPr/>
      <dgm:t>
        <a:bodyPr/>
        <a:lstStyle/>
        <a:p>
          <a:endParaRPr lang="en-US"/>
        </a:p>
      </dgm:t>
    </dgm:pt>
    <dgm:pt modelId="{D1F6A73C-C1B8-4B61-8491-2916DEE88841}" type="sibTrans" cxnId="{C61BFCC6-4CA0-4DF0-A4B0-8F478E1F1BF3}">
      <dgm:prSet/>
      <dgm:spPr/>
      <dgm:t>
        <a:bodyPr/>
        <a:lstStyle/>
        <a:p>
          <a:endParaRPr lang="en-US"/>
        </a:p>
      </dgm:t>
    </dgm:pt>
    <dgm:pt modelId="{CBC5FC0D-9FB0-4CBF-8441-DFC1B5220F31}" type="pres">
      <dgm:prSet presAssocID="{0E6D3C41-FDD8-4632-BD10-E9037F73767D}" presName="root" presStyleCnt="0">
        <dgm:presLayoutVars>
          <dgm:dir/>
          <dgm:resizeHandles val="exact"/>
        </dgm:presLayoutVars>
      </dgm:prSet>
      <dgm:spPr/>
    </dgm:pt>
    <dgm:pt modelId="{52C805B5-EC71-45A4-9DF1-8D9416ABC903}" type="pres">
      <dgm:prSet presAssocID="{24E6C21E-313B-44A2-B3BF-885E638701AC}" presName="compNode" presStyleCnt="0"/>
      <dgm:spPr/>
    </dgm:pt>
    <dgm:pt modelId="{F32439AC-53E9-40F9-8D54-DB3DD6D169F1}" type="pres">
      <dgm:prSet presAssocID="{24E6C21E-313B-44A2-B3BF-885E638701AC}" presName="bgRect" presStyleLbl="bgShp" presStyleIdx="0" presStyleCnt="5"/>
      <dgm:spPr/>
    </dgm:pt>
    <dgm:pt modelId="{E4CB0C73-4A48-48FF-B3E4-30E9D55AEB04}" type="pres">
      <dgm:prSet presAssocID="{24E6C21E-313B-44A2-B3BF-885E638701A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70B870DE-7A04-47CE-B09C-36BC8E9F1FCA}" type="pres">
      <dgm:prSet presAssocID="{24E6C21E-313B-44A2-B3BF-885E638701AC}" presName="spaceRect" presStyleCnt="0"/>
      <dgm:spPr/>
    </dgm:pt>
    <dgm:pt modelId="{F3024D40-64DD-4F09-87CC-E4C0C12811F7}" type="pres">
      <dgm:prSet presAssocID="{24E6C21E-313B-44A2-B3BF-885E638701AC}" presName="parTx" presStyleLbl="revTx" presStyleIdx="0" presStyleCnt="8">
        <dgm:presLayoutVars>
          <dgm:chMax val="0"/>
          <dgm:chPref val="0"/>
        </dgm:presLayoutVars>
      </dgm:prSet>
      <dgm:spPr/>
    </dgm:pt>
    <dgm:pt modelId="{7D1342E2-AEC8-4F2F-9868-5050577D49A1}" type="pres">
      <dgm:prSet presAssocID="{224904DA-85AE-4BF5-B0CC-40C3A946197B}" presName="sibTrans" presStyleCnt="0"/>
      <dgm:spPr/>
    </dgm:pt>
    <dgm:pt modelId="{2AC428E6-F75E-401E-8DC1-ECD899596317}" type="pres">
      <dgm:prSet presAssocID="{B0F4B22C-5C0D-443E-B01C-62B4DAB58D97}" presName="compNode" presStyleCnt="0"/>
      <dgm:spPr/>
    </dgm:pt>
    <dgm:pt modelId="{FE90D786-1790-4104-B31A-49FAB2F65905}" type="pres">
      <dgm:prSet presAssocID="{B0F4B22C-5C0D-443E-B01C-62B4DAB58D97}" presName="bgRect" presStyleLbl="bgShp" presStyleIdx="1" presStyleCnt="5"/>
      <dgm:spPr/>
    </dgm:pt>
    <dgm:pt modelId="{D8446BC1-9EF0-4D6C-B606-E7729F264227}" type="pres">
      <dgm:prSet presAssocID="{B0F4B22C-5C0D-443E-B01C-62B4DAB58D9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2B164FF6-6F0D-45E0-8DB0-07E2A5C6E4AB}" type="pres">
      <dgm:prSet presAssocID="{B0F4B22C-5C0D-443E-B01C-62B4DAB58D97}" presName="spaceRect" presStyleCnt="0"/>
      <dgm:spPr/>
    </dgm:pt>
    <dgm:pt modelId="{8BED49D9-EE2A-4D00-B845-B5D177EE880B}" type="pres">
      <dgm:prSet presAssocID="{B0F4B22C-5C0D-443E-B01C-62B4DAB58D97}" presName="parTx" presStyleLbl="revTx" presStyleIdx="1" presStyleCnt="8">
        <dgm:presLayoutVars>
          <dgm:chMax val="0"/>
          <dgm:chPref val="0"/>
        </dgm:presLayoutVars>
      </dgm:prSet>
      <dgm:spPr/>
    </dgm:pt>
    <dgm:pt modelId="{CB6F3B65-E481-4BA5-87DC-FD7CE841F59F}" type="pres">
      <dgm:prSet presAssocID="{B0F4B22C-5C0D-443E-B01C-62B4DAB58D97}" presName="desTx" presStyleLbl="revTx" presStyleIdx="2" presStyleCnt="8">
        <dgm:presLayoutVars/>
      </dgm:prSet>
      <dgm:spPr/>
    </dgm:pt>
    <dgm:pt modelId="{4B660733-8BCB-406F-8BBB-F8853011E903}" type="pres">
      <dgm:prSet presAssocID="{535D846E-F005-4F14-9183-709CF88FC1B1}" presName="sibTrans" presStyleCnt="0"/>
      <dgm:spPr/>
    </dgm:pt>
    <dgm:pt modelId="{E593C2F0-148A-4297-B1F7-94E98F6043E9}" type="pres">
      <dgm:prSet presAssocID="{FE8F31E6-84DA-46AF-B9DB-019A4438784C}" presName="compNode" presStyleCnt="0"/>
      <dgm:spPr/>
    </dgm:pt>
    <dgm:pt modelId="{B8A9123B-E663-4E3B-B371-7846F588C1AC}" type="pres">
      <dgm:prSet presAssocID="{FE8F31E6-84DA-46AF-B9DB-019A4438784C}" presName="bgRect" presStyleLbl="bgShp" presStyleIdx="2" presStyleCnt="5"/>
      <dgm:spPr/>
    </dgm:pt>
    <dgm:pt modelId="{9C0D55F4-0A25-4BC8-B6C3-5AB7EB9E1A49}" type="pres">
      <dgm:prSet presAssocID="{FE8F31E6-84DA-46AF-B9DB-019A4438784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6C790E5B-378E-4428-85CF-6CE1E82B7D04}" type="pres">
      <dgm:prSet presAssocID="{FE8F31E6-84DA-46AF-B9DB-019A4438784C}" presName="spaceRect" presStyleCnt="0"/>
      <dgm:spPr/>
    </dgm:pt>
    <dgm:pt modelId="{A1390FE9-5558-4E0A-A623-0E1B1037A9A4}" type="pres">
      <dgm:prSet presAssocID="{FE8F31E6-84DA-46AF-B9DB-019A4438784C}" presName="parTx" presStyleLbl="revTx" presStyleIdx="3" presStyleCnt="8">
        <dgm:presLayoutVars>
          <dgm:chMax val="0"/>
          <dgm:chPref val="0"/>
        </dgm:presLayoutVars>
      </dgm:prSet>
      <dgm:spPr/>
    </dgm:pt>
    <dgm:pt modelId="{6F36F112-B062-445B-B691-58899A736893}" type="pres">
      <dgm:prSet presAssocID="{FE8F31E6-84DA-46AF-B9DB-019A4438784C}" presName="desTx" presStyleLbl="revTx" presStyleIdx="4" presStyleCnt="8">
        <dgm:presLayoutVars/>
      </dgm:prSet>
      <dgm:spPr/>
    </dgm:pt>
    <dgm:pt modelId="{61A78679-D921-458E-9ABC-ABF5057647F2}" type="pres">
      <dgm:prSet presAssocID="{A70B0503-B137-45F9-8E54-4FB819C03BBE}" presName="sibTrans" presStyleCnt="0"/>
      <dgm:spPr/>
    </dgm:pt>
    <dgm:pt modelId="{6DCB7126-DCB7-4A98-8E9D-30C80EAE8257}" type="pres">
      <dgm:prSet presAssocID="{A4BE7C14-EFEC-4FB1-91C5-CBBA214CB903}" presName="compNode" presStyleCnt="0"/>
      <dgm:spPr/>
    </dgm:pt>
    <dgm:pt modelId="{449A4E6D-EE96-4826-BF4A-C05EEBFC2DC3}" type="pres">
      <dgm:prSet presAssocID="{A4BE7C14-EFEC-4FB1-91C5-CBBA214CB903}" presName="bgRect" presStyleLbl="bgShp" presStyleIdx="3" presStyleCnt="5"/>
      <dgm:spPr/>
    </dgm:pt>
    <dgm:pt modelId="{953BB166-F2AA-4BBB-9EBA-C92121B9E7AC}" type="pres">
      <dgm:prSet presAssocID="{A4BE7C14-EFEC-4FB1-91C5-CBBA214CB90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16B465F5-EED0-4E8C-9CFB-05F7EC7FB15D}" type="pres">
      <dgm:prSet presAssocID="{A4BE7C14-EFEC-4FB1-91C5-CBBA214CB903}" presName="spaceRect" presStyleCnt="0"/>
      <dgm:spPr/>
    </dgm:pt>
    <dgm:pt modelId="{7BFC5F2E-B5C9-4DD5-8851-C73F02C3DD05}" type="pres">
      <dgm:prSet presAssocID="{A4BE7C14-EFEC-4FB1-91C5-CBBA214CB903}" presName="parTx" presStyleLbl="revTx" presStyleIdx="5" presStyleCnt="8">
        <dgm:presLayoutVars>
          <dgm:chMax val="0"/>
          <dgm:chPref val="0"/>
        </dgm:presLayoutVars>
      </dgm:prSet>
      <dgm:spPr/>
    </dgm:pt>
    <dgm:pt modelId="{5171802D-F981-4858-AB1E-0C7B8DAFB05E}" type="pres">
      <dgm:prSet presAssocID="{A4BE7C14-EFEC-4FB1-91C5-CBBA214CB903}" presName="desTx" presStyleLbl="revTx" presStyleIdx="6" presStyleCnt="8">
        <dgm:presLayoutVars/>
      </dgm:prSet>
      <dgm:spPr/>
    </dgm:pt>
    <dgm:pt modelId="{724BDD28-B694-4DDC-B7D5-EB68E161323E}" type="pres">
      <dgm:prSet presAssocID="{8D6F601C-693B-46AA-B6AC-62DCF2CB2DCF}" presName="sibTrans" presStyleCnt="0"/>
      <dgm:spPr/>
    </dgm:pt>
    <dgm:pt modelId="{7701E04D-3C2C-4EFF-A1BF-ACDE52FD3B0E}" type="pres">
      <dgm:prSet presAssocID="{20E9F8DD-E1DB-475D-9698-F3566E7172BC}" presName="compNode" presStyleCnt="0"/>
      <dgm:spPr/>
    </dgm:pt>
    <dgm:pt modelId="{B01B45EC-B58A-426F-90A6-3D2132F0B011}" type="pres">
      <dgm:prSet presAssocID="{20E9F8DD-E1DB-475D-9698-F3566E7172BC}" presName="bgRect" presStyleLbl="bgShp" presStyleIdx="4" presStyleCnt="5"/>
      <dgm:spPr/>
    </dgm:pt>
    <dgm:pt modelId="{3C1683A4-EE32-4929-8F11-615DFDFF3907}" type="pres">
      <dgm:prSet presAssocID="{20E9F8DD-E1DB-475D-9698-F3566E7172B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159C3939-4A3A-44AC-8587-B7B8DA84839D}" type="pres">
      <dgm:prSet presAssocID="{20E9F8DD-E1DB-475D-9698-F3566E7172BC}" presName="spaceRect" presStyleCnt="0"/>
      <dgm:spPr/>
    </dgm:pt>
    <dgm:pt modelId="{C009987D-BD38-44EA-87F1-827D1AC72C31}" type="pres">
      <dgm:prSet presAssocID="{20E9F8DD-E1DB-475D-9698-F3566E7172BC}" presName="parTx" presStyleLbl="revTx" presStyleIdx="7" presStyleCnt="8">
        <dgm:presLayoutVars>
          <dgm:chMax val="0"/>
          <dgm:chPref val="0"/>
        </dgm:presLayoutVars>
      </dgm:prSet>
      <dgm:spPr/>
    </dgm:pt>
  </dgm:ptLst>
  <dgm:cxnLst>
    <dgm:cxn modelId="{AA87971A-C325-4733-AE8B-D8B79B200078}" srcId="{0E6D3C41-FDD8-4632-BD10-E9037F73767D}" destId="{24E6C21E-313B-44A2-B3BF-885E638701AC}" srcOrd="0" destOrd="0" parTransId="{E28C43A0-524E-4056-B628-385154B942F9}" sibTransId="{224904DA-85AE-4BF5-B0CC-40C3A946197B}"/>
    <dgm:cxn modelId="{A605AA29-4802-4935-B6CE-0D222AA587F3}" type="presOf" srcId="{C39BF405-088D-45FE-AFDC-41A3D9BB533E}" destId="{CB6F3B65-E481-4BA5-87DC-FD7CE841F59F}" srcOrd="0" destOrd="1" presId="urn:microsoft.com/office/officeart/2018/2/layout/IconVerticalSolidList"/>
    <dgm:cxn modelId="{6D79D12F-5C0F-45E4-B5B2-3914C582E6A6}" srcId="{FE8F31E6-84DA-46AF-B9DB-019A4438784C}" destId="{DD5A8C80-914D-4039-A66D-5F77FBE61D67}" srcOrd="0" destOrd="0" parTransId="{6B0C1D23-EC25-478F-A8C8-CC390531DE2F}" sibTransId="{989C75ED-DA6C-47A7-895D-AB34BE514391}"/>
    <dgm:cxn modelId="{7E1C4639-9633-4F33-B279-D7E2F7B7E80B}" type="presOf" srcId="{FE8F31E6-84DA-46AF-B9DB-019A4438784C}" destId="{A1390FE9-5558-4E0A-A623-0E1B1037A9A4}" srcOrd="0" destOrd="0" presId="urn:microsoft.com/office/officeart/2018/2/layout/IconVerticalSolidList"/>
    <dgm:cxn modelId="{131CDA3B-3F37-4C14-A233-9681A405E09A}" type="presOf" srcId="{37D7C946-08CF-4B43-8813-4336FB3AF2F1}" destId="{5171802D-F981-4858-AB1E-0C7B8DAFB05E}" srcOrd="0" destOrd="0" presId="urn:microsoft.com/office/officeart/2018/2/layout/IconVerticalSolidList"/>
    <dgm:cxn modelId="{6C98C23D-3592-4D11-81DE-9163D22FE13F}" srcId="{0E6D3C41-FDD8-4632-BD10-E9037F73767D}" destId="{FE8F31E6-84DA-46AF-B9DB-019A4438784C}" srcOrd="2" destOrd="0" parTransId="{2D0A97CE-8268-4CC8-B67D-1E25C6A05B3E}" sibTransId="{A70B0503-B137-45F9-8E54-4FB819C03BBE}"/>
    <dgm:cxn modelId="{8BE3BB5C-1E18-4380-A137-FD681CEA6717}" type="presOf" srcId="{A4BE7C14-EFEC-4FB1-91C5-CBBA214CB903}" destId="{7BFC5F2E-B5C9-4DD5-8851-C73F02C3DD05}" srcOrd="0" destOrd="0" presId="urn:microsoft.com/office/officeart/2018/2/layout/IconVerticalSolidList"/>
    <dgm:cxn modelId="{7B500174-0D8A-4342-8077-61F2794DB252}" type="presOf" srcId="{AAFB3FF4-E8C6-45C8-B895-905AE2FCD767}" destId="{CB6F3B65-E481-4BA5-87DC-FD7CE841F59F}" srcOrd="0" destOrd="0" presId="urn:microsoft.com/office/officeart/2018/2/layout/IconVerticalSolidList"/>
    <dgm:cxn modelId="{2BCECE74-F397-4635-850B-DAACE60D5CC8}" srcId="{0E6D3C41-FDD8-4632-BD10-E9037F73767D}" destId="{A4BE7C14-EFEC-4FB1-91C5-CBBA214CB903}" srcOrd="3" destOrd="0" parTransId="{36D7BF25-98DB-4881-8A80-D23DBFA10A79}" sibTransId="{8D6F601C-693B-46AA-B6AC-62DCF2CB2DCF}"/>
    <dgm:cxn modelId="{57710F77-CF04-476A-BC4C-5516C70ED396}" type="presOf" srcId="{99CD2028-A176-4417-B42C-F996422B6895}" destId="{5171802D-F981-4858-AB1E-0C7B8DAFB05E}" srcOrd="0" destOrd="2" presId="urn:microsoft.com/office/officeart/2018/2/layout/IconVerticalSolidList"/>
    <dgm:cxn modelId="{6DE8B459-1AFD-4B9B-9190-3DFC89E9FDD7}" srcId="{B0F4B22C-5C0D-443E-B01C-62B4DAB58D97}" destId="{AAFB3FF4-E8C6-45C8-B895-905AE2FCD767}" srcOrd="0" destOrd="0" parTransId="{132DB934-1DA2-45AC-B1F6-535B25FF1906}" sibTransId="{348A78E7-F991-4C4A-A805-88C22AE1883A}"/>
    <dgm:cxn modelId="{362B5E81-0BB4-4CDE-9C6F-DA44F449F723}" srcId="{A4BE7C14-EFEC-4FB1-91C5-CBBA214CB903}" destId="{37D7C946-08CF-4B43-8813-4336FB3AF2F1}" srcOrd="0" destOrd="0" parTransId="{DE73B81D-E05F-47A4-8C0B-D84D22EA2B33}" sibTransId="{59FC21F2-3C0E-42F1-8D3B-DC72ACCA4A6F}"/>
    <dgm:cxn modelId="{84658896-445B-4765-8FBA-5518BECE18F3}" srcId="{FE8F31E6-84DA-46AF-B9DB-019A4438784C}" destId="{23EAF589-6FB1-4D03-997C-2ACDF99201C0}" srcOrd="1" destOrd="0" parTransId="{8277EFF7-3E28-4D52-A556-4800FFA9B3F1}" sibTransId="{E844EB09-3E14-4FE8-90C5-973C7E30E073}"/>
    <dgm:cxn modelId="{DAAF2597-DDEA-4191-BEC0-64C40EC2D511}" type="presOf" srcId="{0E6D3C41-FDD8-4632-BD10-E9037F73767D}" destId="{CBC5FC0D-9FB0-4CBF-8441-DFC1B5220F31}" srcOrd="0" destOrd="0" presId="urn:microsoft.com/office/officeart/2018/2/layout/IconVerticalSolidList"/>
    <dgm:cxn modelId="{6E23EA9A-9858-4702-AF51-53AE2F877628}" type="presOf" srcId="{B0F4B22C-5C0D-443E-B01C-62B4DAB58D97}" destId="{8BED49D9-EE2A-4D00-B845-B5D177EE880B}" srcOrd="0" destOrd="0" presId="urn:microsoft.com/office/officeart/2018/2/layout/IconVerticalSolidList"/>
    <dgm:cxn modelId="{097AA79C-D684-422E-A00B-CC0456C0FF23}" type="presOf" srcId="{20E9F8DD-E1DB-475D-9698-F3566E7172BC}" destId="{C009987D-BD38-44EA-87F1-827D1AC72C31}" srcOrd="0" destOrd="0" presId="urn:microsoft.com/office/officeart/2018/2/layout/IconVerticalSolidList"/>
    <dgm:cxn modelId="{0181CEA3-FBBF-4A0F-8A13-0C0EB1487502}" type="presOf" srcId="{B521363D-8BC8-41D0-85EC-C92208C37E8D}" destId="{5171802D-F981-4858-AB1E-0C7B8DAFB05E}" srcOrd="0" destOrd="1" presId="urn:microsoft.com/office/officeart/2018/2/layout/IconVerticalSolidList"/>
    <dgm:cxn modelId="{9CB1BBA8-A6CA-4E23-8B75-E2C9D20B27CC}" type="presOf" srcId="{24E6C21E-313B-44A2-B3BF-885E638701AC}" destId="{F3024D40-64DD-4F09-87CC-E4C0C12811F7}" srcOrd="0" destOrd="0" presId="urn:microsoft.com/office/officeart/2018/2/layout/IconVerticalSolidList"/>
    <dgm:cxn modelId="{B6CC3EB1-22F6-4F40-81CE-A27F831CCA0C}" type="presOf" srcId="{23EAF589-6FB1-4D03-997C-2ACDF99201C0}" destId="{6F36F112-B062-445B-B691-58899A736893}" srcOrd="0" destOrd="1" presId="urn:microsoft.com/office/officeart/2018/2/layout/IconVerticalSolidList"/>
    <dgm:cxn modelId="{FCF968C5-C930-4AFB-99B4-2B67818033EB}" type="presOf" srcId="{DD5A8C80-914D-4039-A66D-5F77FBE61D67}" destId="{6F36F112-B062-445B-B691-58899A736893}" srcOrd="0" destOrd="0" presId="urn:microsoft.com/office/officeart/2018/2/layout/IconVerticalSolidList"/>
    <dgm:cxn modelId="{C61BFCC6-4CA0-4DF0-A4B0-8F478E1F1BF3}" srcId="{0E6D3C41-FDD8-4632-BD10-E9037F73767D}" destId="{20E9F8DD-E1DB-475D-9698-F3566E7172BC}" srcOrd="4" destOrd="0" parTransId="{5501F72A-B693-4CA8-9AFC-57C2D5F7E0CA}" sibTransId="{D1F6A73C-C1B8-4B61-8491-2916DEE88841}"/>
    <dgm:cxn modelId="{25E5E9D6-2024-4ADF-A02E-E0B3FCA9BF1C}" srcId="{B0F4B22C-5C0D-443E-B01C-62B4DAB58D97}" destId="{C39BF405-088D-45FE-AFDC-41A3D9BB533E}" srcOrd="1" destOrd="0" parTransId="{373313F8-691B-4FC8-A03A-82B7DBEEF801}" sibTransId="{911619AC-BAF0-41F6-810C-D615D474C11F}"/>
    <dgm:cxn modelId="{2C3442DD-8BDE-4EBD-A6B2-ED20C752D33C}" srcId="{A4BE7C14-EFEC-4FB1-91C5-CBBA214CB903}" destId="{B521363D-8BC8-41D0-85EC-C92208C37E8D}" srcOrd="1" destOrd="0" parTransId="{25AFBF45-A239-4788-9486-6324EBA0F4B8}" sibTransId="{A495C22F-2D79-4EFE-89C5-59CD1250BFCE}"/>
    <dgm:cxn modelId="{621DB0E1-BB5F-4295-A69B-932BC5DE02D8}" srcId="{0E6D3C41-FDD8-4632-BD10-E9037F73767D}" destId="{B0F4B22C-5C0D-443E-B01C-62B4DAB58D97}" srcOrd="1" destOrd="0" parTransId="{273508B8-8563-4E7A-8C3A-16122F3B77B5}" sibTransId="{535D846E-F005-4F14-9183-709CF88FC1B1}"/>
    <dgm:cxn modelId="{08871AF2-8DA4-4E14-8F1F-61ADE0CC0F53}" srcId="{A4BE7C14-EFEC-4FB1-91C5-CBBA214CB903}" destId="{99CD2028-A176-4417-B42C-F996422B6895}" srcOrd="2" destOrd="0" parTransId="{8C62D730-647C-4417-AC73-177571DC7631}" sibTransId="{B4E3FCCE-F459-4EDD-82E7-FB601F62E862}"/>
    <dgm:cxn modelId="{8007DF86-BA73-4875-A96C-6049C616CF95}" type="presParOf" srcId="{CBC5FC0D-9FB0-4CBF-8441-DFC1B5220F31}" destId="{52C805B5-EC71-45A4-9DF1-8D9416ABC903}" srcOrd="0" destOrd="0" presId="urn:microsoft.com/office/officeart/2018/2/layout/IconVerticalSolidList"/>
    <dgm:cxn modelId="{EE6C78CC-7384-41B7-B43D-EA46DBF8B4B5}" type="presParOf" srcId="{52C805B5-EC71-45A4-9DF1-8D9416ABC903}" destId="{F32439AC-53E9-40F9-8D54-DB3DD6D169F1}" srcOrd="0" destOrd="0" presId="urn:microsoft.com/office/officeart/2018/2/layout/IconVerticalSolidList"/>
    <dgm:cxn modelId="{79DA971D-AA08-4DC7-8B3C-588D9E84893C}" type="presParOf" srcId="{52C805B5-EC71-45A4-9DF1-8D9416ABC903}" destId="{E4CB0C73-4A48-48FF-B3E4-30E9D55AEB04}" srcOrd="1" destOrd="0" presId="urn:microsoft.com/office/officeart/2018/2/layout/IconVerticalSolidList"/>
    <dgm:cxn modelId="{CDB7F34C-5C5F-450A-BF82-49EFB612401B}" type="presParOf" srcId="{52C805B5-EC71-45A4-9DF1-8D9416ABC903}" destId="{70B870DE-7A04-47CE-B09C-36BC8E9F1FCA}" srcOrd="2" destOrd="0" presId="urn:microsoft.com/office/officeart/2018/2/layout/IconVerticalSolidList"/>
    <dgm:cxn modelId="{41F35FDF-CB04-420F-8B42-213D4DFBE865}" type="presParOf" srcId="{52C805B5-EC71-45A4-9DF1-8D9416ABC903}" destId="{F3024D40-64DD-4F09-87CC-E4C0C12811F7}" srcOrd="3" destOrd="0" presId="urn:microsoft.com/office/officeart/2018/2/layout/IconVerticalSolidList"/>
    <dgm:cxn modelId="{8DE527F7-1FF6-4921-B4A2-E2874642842A}" type="presParOf" srcId="{CBC5FC0D-9FB0-4CBF-8441-DFC1B5220F31}" destId="{7D1342E2-AEC8-4F2F-9868-5050577D49A1}" srcOrd="1" destOrd="0" presId="urn:microsoft.com/office/officeart/2018/2/layout/IconVerticalSolidList"/>
    <dgm:cxn modelId="{89ECC1DA-955C-49E3-B81D-4DEE813F75B0}" type="presParOf" srcId="{CBC5FC0D-9FB0-4CBF-8441-DFC1B5220F31}" destId="{2AC428E6-F75E-401E-8DC1-ECD899596317}" srcOrd="2" destOrd="0" presId="urn:microsoft.com/office/officeart/2018/2/layout/IconVerticalSolidList"/>
    <dgm:cxn modelId="{AE9B150B-4B90-49A6-974A-3812C1CBE03D}" type="presParOf" srcId="{2AC428E6-F75E-401E-8DC1-ECD899596317}" destId="{FE90D786-1790-4104-B31A-49FAB2F65905}" srcOrd="0" destOrd="0" presId="urn:microsoft.com/office/officeart/2018/2/layout/IconVerticalSolidList"/>
    <dgm:cxn modelId="{63E6D52C-EE56-429E-B4BC-D2388E907E78}" type="presParOf" srcId="{2AC428E6-F75E-401E-8DC1-ECD899596317}" destId="{D8446BC1-9EF0-4D6C-B606-E7729F264227}" srcOrd="1" destOrd="0" presId="urn:microsoft.com/office/officeart/2018/2/layout/IconVerticalSolidList"/>
    <dgm:cxn modelId="{ECD46169-6315-4E1D-9661-4FF09B77F204}" type="presParOf" srcId="{2AC428E6-F75E-401E-8DC1-ECD899596317}" destId="{2B164FF6-6F0D-45E0-8DB0-07E2A5C6E4AB}" srcOrd="2" destOrd="0" presId="urn:microsoft.com/office/officeart/2018/2/layout/IconVerticalSolidList"/>
    <dgm:cxn modelId="{E492D9E7-1712-40EE-97CA-246D5684E49E}" type="presParOf" srcId="{2AC428E6-F75E-401E-8DC1-ECD899596317}" destId="{8BED49D9-EE2A-4D00-B845-B5D177EE880B}" srcOrd="3" destOrd="0" presId="urn:microsoft.com/office/officeart/2018/2/layout/IconVerticalSolidList"/>
    <dgm:cxn modelId="{700D38D2-D3BA-4094-B608-5BCCBBA818C6}" type="presParOf" srcId="{2AC428E6-F75E-401E-8DC1-ECD899596317}" destId="{CB6F3B65-E481-4BA5-87DC-FD7CE841F59F}" srcOrd="4" destOrd="0" presId="urn:microsoft.com/office/officeart/2018/2/layout/IconVerticalSolidList"/>
    <dgm:cxn modelId="{460AD030-5C03-46CE-8912-57FC11E3C636}" type="presParOf" srcId="{CBC5FC0D-9FB0-4CBF-8441-DFC1B5220F31}" destId="{4B660733-8BCB-406F-8BBB-F8853011E903}" srcOrd="3" destOrd="0" presId="urn:microsoft.com/office/officeart/2018/2/layout/IconVerticalSolidList"/>
    <dgm:cxn modelId="{CBB9BB00-299A-4B9E-BEB5-3859021A2E70}" type="presParOf" srcId="{CBC5FC0D-9FB0-4CBF-8441-DFC1B5220F31}" destId="{E593C2F0-148A-4297-B1F7-94E98F6043E9}" srcOrd="4" destOrd="0" presId="urn:microsoft.com/office/officeart/2018/2/layout/IconVerticalSolidList"/>
    <dgm:cxn modelId="{3CA94F84-25F3-47B7-A51F-CC25C83AC3C0}" type="presParOf" srcId="{E593C2F0-148A-4297-B1F7-94E98F6043E9}" destId="{B8A9123B-E663-4E3B-B371-7846F588C1AC}" srcOrd="0" destOrd="0" presId="urn:microsoft.com/office/officeart/2018/2/layout/IconVerticalSolidList"/>
    <dgm:cxn modelId="{6C2F5414-B580-4AA5-A715-7229647CB533}" type="presParOf" srcId="{E593C2F0-148A-4297-B1F7-94E98F6043E9}" destId="{9C0D55F4-0A25-4BC8-B6C3-5AB7EB9E1A49}" srcOrd="1" destOrd="0" presId="urn:microsoft.com/office/officeart/2018/2/layout/IconVerticalSolidList"/>
    <dgm:cxn modelId="{791F9217-8F02-4D08-A736-B6BA3AEBA158}" type="presParOf" srcId="{E593C2F0-148A-4297-B1F7-94E98F6043E9}" destId="{6C790E5B-378E-4428-85CF-6CE1E82B7D04}" srcOrd="2" destOrd="0" presId="urn:microsoft.com/office/officeart/2018/2/layout/IconVerticalSolidList"/>
    <dgm:cxn modelId="{63BBC964-EA0E-47C0-9D0C-D5BAAC55DFDE}" type="presParOf" srcId="{E593C2F0-148A-4297-B1F7-94E98F6043E9}" destId="{A1390FE9-5558-4E0A-A623-0E1B1037A9A4}" srcOrd="3" destOrd="0" presId="urn:microsoft.com/office/officeart/2018/2/layout/IconVerticalSolidList"/>
    <dgm:cxn modelId="{49D3F215-2999-4BEC-A93F-F30FABAA92FF}" type="presParOf" srcId="{E593C2F0-148A-4297-B1F7-94E98F6043E9}" destId="{6F36F112-B062-445B-B691-58899A736893}" srcOrd="4" destOrd="0" presId="urn:microsoft.com/office/officeart/2018/2/layout/IconVerticalSolidList"/>
    <dgm:cxn modelId="{BC395108-A2D2-4487-8554-45D78CC02AE9}" type="presParOf" srcId="{CBC5FC0D-9FB0-4CBF-8441-DFC1B5220F31}" destId="{61A78679-D921-458E-9ABC-ABF5057647F2}" srcOrd="5" destOrd="0" presId="urn:microsoft.com/office/officeart/2018/2/layout/IconVerticalSolidList"/>
    <dgm:cxn modelId="{D1F7E437-801B-4E0D-A95F-84A9E9292107}" type="presParOf" srcId="{CBC5FC0D-9FB0-4CBF-8441-DFC1B5220F31}" destId="{6DCB7126-DCB7-4A98-8E9D-30C80EAE8257}" srcOrd="6" destOrd="0" presId="urn:microsoft.com/office/officeart/2018/2/layout/IconVerticalSolidList"/>
    <dgm:cxn modelId="{F7551964-E223-44D6-9021-D883AA457981}" type="presParOf" srcId="{6DCB7126-DCB7-4A98-8E9D-30C80EAE8257}" destId="{449A4E6D-EE96-4826-BF4A-C05EEBFC2DC3}" srcOrd="0" destOrd="0" presId="urn:microsoft.com/office/officeart/2018/2/layout/IconVerticalSolidList"/>
    <dgm:cxn modelId="{0741A2EB-1B41-40D6-B56C-8A38B1B3A639}" type="presParOf" srcId="{6DCB7126-DCB7-4A98-8E9D-30C80EAE8257}" destId="{953BB166-F2AA-4BBB-9EBA-C92121B9E7AC}" srcOrd="1" destOrd="0" presId="urn:microsoft.com/office/officeart/2018/2/layout/IconVerticalSolidList"/>
    <dgm:cxn modelId="{32CF0225-12DC-425B-9F54-7A7AB50F1C26}" type="presParOf" srcId="{6DCB7126-DCB7-4A98-8E9D-30C80EAE8257}" destId="{16B465F5-EED0-4E8C-9CFB-05F7EC7FB15D}" srcOrd="2" destOrd="0" presId="urn:microsoft.com/office/officeart/2018/2/layout/IconVerticalSolidList"/>
    <dgm:cxn modelId="{13F6132F-AA2A-448E-AE44-DC0A0FD2FC7C}" type="presParOf" srcId="{6DCB7126-DCB7-4A98-8E9D-30C80EAE8257}" destId="{7BFC5F2E-B5C9-4DD5-8851-C73F02C3DD05}" srcOrd="3" destOrd="0" presId="urn:microsoft.com/office/officeart/2018/2/layout/IconVerticalSolidList"/>
    <dgm:cxn modelId="{AB1E926E-774D-47D6-A646-5F669E2B0E34}" type="presParOf" srcId="{6DCB7126-DCB7-4A98-8E9D-30C80EAE8257}" destId="{5171802D-F981-4858-AB1E-0C7B8DAFB05E}" srcOrd="4" destOrd="0" presId="urn:microsoft.com/office/officeart/2018/2/layout/IconVerticalSolidList"/>
    <dgm:cxn modelId="{BCFE40D8-EC7A-440B-A448-E43AC46B31C2}" type="presParOf" srcId="{CBC5FC0D-9FB0-4CBF-8441-DFC1B5220F31}" destId="{724BDD28-B694-4DDC-B7D5-EB68E161323E}" srcOrd="7" destOrd="0" presId="urn:microsoft.com/office/officeart/2018/2/layout/IconVerticalSolidList"/>
    <dgm:cxn modelId="{1CCF1C1B-6699-432C-9D0B-B6AE6CA0A196}" type="presParOf" srcId="{CBC5FC0D-9FB0-4CBF-8441-DFC1B5220F31}" destId="{7701E04D-3C2C-4EFF-A1BF-ACDE52FD3B0E}" srcOrd="8" destOrd="0" presId="urn:microsoft.com/office/officeart/2018/2/layout/IconVerticalSolidList"/>
    <dgm:cxn modelId="{D09B8473-8C0C-4A16-867A-6F80B0482F7A}" type="presParOf" srcId="{7701E04D-3C2C-4EFF-A1BF-ACDE52FD3B0E}" destId="{B01B45EC-B58A-426F-90A6-3D2132F0B011}" srcOrd="0" destOrd="0" presId="urn:microsoft.com/office/officeart/2018/2/layout/IconVerticalSolidList"/>
    <dgm:cxn modelId="{87968D72-D26B-4BC0-95D5-279BCD855DBB}" type="presParOf" srcId="{7701E04D-3C2C-4EFF-A1BF-ACDE52FD3B0E}" destId="{3C1683A4-EE32-4929-8F11-615DFDFF3907}" srcOrd="1" destOrd="0" presId="urn:microsoft.com/office/officeart/2018/2/layout/IconVerticalSolidList"/>
    <dgm:cxn modelId="{B9D1B4BA-A5F9-4902-9176-FAECD458AFF8}" type="presParOf" srcId="{7701E04D-3C2C-4EFF-A1BF-ACDE52FD3B0E}" destId="{159C3939-4A3A-44AC-8587-B7B8DA84839D}" srcOrd="2" destOrd="0" presId="urn:microsoft.com/office/officeart/2018/2/layout/IconVerticalSolidList"/>
    <dgm:cxn modelId="{C0B42C47-2E2C-4C94-BAA8-8D68276D9D78}" type="presParOf" srcId="{7701E04D-3C2C-4EFF-A1BF-ACDE52FD3B0E}" destId="{C009987D-BD38-44EA-87F1-827D1AC72C3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26ED2F-6B74-4904-8C88-4D55B3CC2E3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0C3DC03-B777-4265-81A1-5479F4FFDCE8}">
      <dgm:prSet/>
      <dgm:spPr/>
      <dgm:t>
        <a:bodyPr/>
        <a:lstStyle/>
        <a:p>
          <a:r>
            <a:rPr lang="en-US"/>
            <a:t>Executive review</a:t>
          </a:r>
        </a:p>
      </dgm:t>
    </dgm:pt>
    <dgm:pt modelId="{2CE578AA-5DEF-41E4-85CB-22D5C92454F8}" type="parTrans" cxnId="{34199574-BB6B-4CEE-8C07-7D61102159EF}">
      <dgm:prSet/>
      <dgm:spPr/>
      <dgm:t>
        <a:bodyPr/>
        <a:lstStyle/>
        <a:p>
          <a:endParaRPr lang="en-US"/>
        </a:p>
      </dgm:t>
    </dgm:pt>
    <dgm:pt modelId="{505870DA-3DED-4B85-8DD1-CF04F969B291}" type="sibTrans" cxnId="{34199574-BB6B-4CEE-8C07-7D61102159EF}">
      <dgm:prSet/>
      <dgm:spPr/>
      <dgm:t>
        <a:bodyPr/>
        <a:lstStyle/>
        <a:p>
          <a:endParaRPr lang="en-US"/>
        </a:p>
      </dgm:t>
    </dgm:pt>
    <dgm:pt modelId="{66AF340D-ED4E-46BC-BC79-3FAF8438DA99}">
      <dgm:prSet custT="1"/>
      <dgm:spPr/>
      <dgm:t>
        <a:bodyPr/>
        <a:lstStyle/>
        <a:p>
          <a:r>
            <a:rPr lang="en-US" sz="1600" dirty="0"/>
            <a:t>Preliminary report shared in IRT post closing presentation</a:t>
          </a:r>
        </a:p>
      </dgm:t>
    </dgm:pt>
    <dgm:pt modelId="{3E7A0A15-5224-449F-9777-6840285436AC}" type="parTrans" cxnId="{3659775D-D355-4C7A-A774-E14A8886CA2D}">
      <dgm:prSet/>
      <dgm:spPr/>
      <dgm:t>
        <a:bodyPr/>
        <a:lstStyle/>
        <a:p>
          <a:endParaRPr lang="en-US"/>
        </a:p>
      </dgm:t>
    </dgm:pt>
    <dgm:pt modelId="{0939FCDA-EBD1-4DB7-8CEF-5694885205CD}" type="sibTrans" cxnId="{3659775D-D355-4C7A-A774-E14A8886CA2D}">
      <dgm:prSet/>
      <dgm:spPr/>
      <dgm:t>
        <a:bodyPr/>
        <a:lstStyle/>
        <a:p>
          <a:endParaRPr lang="en-US"/>
        </a:p>
      </dgm:t>
    </dgm:pt>
    <dgm:pt modelId="{472655B0-B37E-43E6-A711-7B1BF6197F3A}">
      <dgm:prSet/>
      <dgm:spPr/>
      <dgm:t>
        <a:bodyPr/>
        <a:lstStyle/>
        <a:p>
          <a:r>
            <a:rPr lang="en-US"/>
            <a:t>Organizational comments</a:t>
          </a:r>
        </a:p>
      </dgm:t>
    </dgm:pt>
    <dgm:pt modelId="{A5EAF96B-A5B2-477C-98B2-5B59BA13F22A}" type="parTrans" cxnId="{6A568959-683C-4B0C-971D-C6D71768A953}">
      <dgm:prSet/>
      <dgm:spPr/>
      <dgm:t>
        <a:bodyPr/>
        <a:lstStyle/>
        <a:p>
          <a:endParaRPr lang="en-US"/>
        </a:p>
      </dgm:t>
    </dgm:pt>
    <dgm:pt modelId="{31F366BD-D978-4F79-B069-E3ACDF5A53A0}" type="sibTrans" cxnId="{6A568959-683C-4B0C-971D-C6D71768A953}">
      <dgm:prSet/>
      <dgm:spPr/>
      <dgm:t>
        <a:bodyPr/>
        <a:lstStyle/>
        <a:p>
          <a:endParaRPr lang="en-US"/>
        </a:p>
      </dgm:t>
    </dgm:pt>
    <dgm:pt modelId="{AF3DBF76-1EB1-4D29-9EB7-37D38AAF67A3}">
      <dgm:prSet custT="1"/>
      <dgm:spPr/>
      <dgm:t>
        <a:bodyPr/>
        <a:lstStyle/>
        <a:p>
          <a:r>
            <a:rPr lang="en-US" sz="1600" dirty="0"/>
            <a:t>Organization responds and sends supporting documentation that applies to the elements in question (no new documentation is accepted)</a:t>
          </a:r>
        </a:p>
      </dgm:t>
    </dgm:pt>
    <dgm:pt modelId="{A6079579-FC29-45B5-A4FE-E1AA103B36CF}" type="parTrans" cxnId="{8F7546FE-7391-4DA3-95A3-A7C9D6829CA2}">
      <dgm:prSet/>
      <dgm:spPr/>
      <dgm:t>
        <a:bodyPr/>
        <a:lstStyle/>
        <a:p>
          <a:endParaRPr lang="en-US"/>
        </a:p>
      </dgm:t>
    </dgm:pt>
    <dgm:pt modelId="{1FDAA98E-E1AA-4862-B383-89187DF94C22}" type="sibTrans" cxnId="{8F7546FE-7391-4DA3-95A3-A7C9D6829CA2}">
      <dgm:prSet/>
      <dgm:spPr/>
      <dgm:t>
        <a:bodyPr/>
        <a:lstStyle/>
        <a:p>
          <a:endParaRPr lang="en-US"/>
        </a:p>
      </dgm:t>
    </dgm:pt>
    <dgm:pt modelId="{C7BC8F12-700A-4C7B-8F40-BC38099399D9}">
      <dgm:prSet/>
      <dgm:spPr/>
      <dgm:t>
        <a:bodyPr/>
        <a:lstStyle/>
        <a:p>
          <a:r>
            <a:rPr lang="en-US"/>
            <a:t>Incorporation of comments</a:t>
          </a:r>
        </a:p>
      </dgm:t>
    </dgm:pt>
    <dgm:pt modelId="{172D9730-F49F-46D7-A914-9C0A481637C9}" type="parTrans" cxnId="{719CEABC-EE43-4A5A-9A69-1552CF1A0CC3}">
      <dgm:prSet/>
      <dgm:spPr/>
      <dgm:t>
        <a:bodyPr/>
        <a:lstStyle/>
        <a:p>
          <a:endParaRPr lang="en-US"/>
        </a:p>
      </dgm:t>
    </dgm:pt>
    <dgm:pt modelId="{CA5E8665-42D7-4F11-9E48-2EB88604623A}" type="sibTrans" cxnId="{719CEABC-EE43-4A5A-9A69-1552CF1A0CC3}">
      <dgm:prSet/>
      <dgm:spPr/>
      <dgm:t>
        <a:bodyPr/>
        <a:lstStyle/>
        <a:p>
          <a:endParaRPr lang="en-US"/>
        </a:p>
      </dgm:t>
    </dgm:pt>
    <dgm:pt modelId="{6F8E22F5-40FA-4CD1-AB63-4E39BAC10230}">
      <dgm:prSet custT="1"/>
      <dgm:spPr/>
      <dgm:t>
        <a:bodyPr/>
        <a:lstStyle/>
        <a:p>
          <a:r>
            <a:rPr lang="en-US" sz="1600" dirty="0"/>
            <a:t>Preliminary report shared in IRT post closing presentation</a:t>
          </a:r>
        </a:p>
      </dgm:t>
    </dgm:pt>
    <dgm:pt modelId="{2ED54A73-7BB3-4F11-B332-230A79D7ECAB}" type="parTrans" cxnId="{DA296471-5D24-42D3-8AD7-84BF84941A99}">
      <dgm:prSet/>
      <dgm:spPr/>
      <dgm:t>
        <a:bodyPr/>
        <a:lstStyle/>
        <a:p>
          <a:endParaRPr lang="en-US"/>
        </a:p>
      </dgm:t>
    </dgm:pt>
    <dgm:pt modelId="{33B18486-F993-4B33-8F11-2932F432487C}" type="sibTrans" cxnId="{DA296471-5D24-42D3-8AD7-84BF84941A99}">
      <dgm:prSet/>
      <dgm:spPr/>
      <dgm:t>
        <a:bodyPr/>
        <a:lstStyle/>
        <a:p>
          <a:endParaRPr lang="en-US"/>
        </a:p>
      </dgm:t>
    </dgm:pt>
    <dgm:pt modelId="{E7F6F4DD-A54C-4EC0-B52C-4B571C49413D}">
      <dgm:prSet/>
      <dgm:spPr/>
      <dgm:t>
        <a:bodyPr/>
        <a:lstStyle/>
        <a:p>
          <a:r>
            <a:rPr lang="en-US"/>
            <a:t>Review Oversight Committee</a:t>
          </a:r>
        </a:p>
      </dgm:t>
    </dgm:pt>
    <dgm:pt modelId="{37A99B28-741D-4CC6-8107-D7B650574498}" type="parTrans" cxnId="{124DF287-3B3B-45BE-A189-5A79079D71F7}">
      <dgm:prSet/>
      <dgm:spPr/>
      <dgm:t>
        <a:bodyPr/>
        <a:lstStyle/>
        <a:p>
          <a:endParaRPr lang="en-US"/>
        </a:p>
      </dgm:t>
    </dgm:pt>
    <dgm:pt modelId="{917C49A2-3AC4-468C-8742-C4EFFBAB7D80}" type="sibTrans" cxnId="{124DF287-3B3B-45BE-A189-5A79079D71F7}">
      <dgm:prSet/>
      <dgm:spPr/>
      <dgm:t>
        <a:bodyPr/>
        <a:lstStyle/>
        <a:p>
          <a:endParaRPr lang="en-US"/>
        </a:p>
      </dgm:t>
    </dgm:pt>
    <dgm:pt modelId="{BB437156-C031-427C-9001-710D27B7B60E}">
      <dgm:prSet custT="1"/>
      <dgm:spPr/>
      <dgm:t>
        <a:bodyPr/>
        <a:lstStyle/>
        <a:p>
          <a:r>
            <a:rPr lang="en-US" sz="1600" dirty="0"/>
            <a:t>Responsible for final decision and status</a:t>
          </a:r>
        </a:p>
      </dgm:t>
    </dgm:pt>
    <dgm:pt modelId="{0947F21E-7B0A-431F-A7ED-4479E0351825}" type="parTrans" cxnId="{0B58D663-B7AA-468E-8671-573D4A281423}">
      <dgm:prSet/>
      <dgm:spPr/>
      <dgm:t>
        <a:bodyPr/>
        <a:lstStyle/>
        <a:p>
          <a:endParaRPr lang="en-US"/>
        </a:p>
      </dgm:t>
    </dgm:pt>
    <dgm:pt modelId="{2EFF49BA-DDC2-4555-BC4A-986623EE4CC0}" type="sibTrans" cxnId="{0B58D663-B7AA-468E-8671-573D4A281423}">
      <dgm:prSet/>
      <dgm:spPr/>
      <dgm:t>
        <a:bodyPr/>
        <a:lstStyle/>
        <a:p>
          <a:endParaRPr lang="en-US"/>
        </a:p>
      </dgm:t>
    </dgm:pt>
    <dgm:pt modelId="{990EBC93-754A-410C-B5B4-1C86DC4001F0}">
      <dgm:prSet/>
      <dgm:spPr/>
      <dgm:t>
        <a:bodyPr/>
        <a:lstStyle/>
        <a:p>
          <a:r>
            <a:rPr lang="en-US"/>
            <a:t>Final Report and Certification</a:t>
          </a:r>
        </a:p>
      </dgm:t>
    </dgm:pt>
    <dgm:pt modelId="{A9DD6028-BBD5-48D0-88A9-4A9741923D83}" type="parTrans" cxnId="{ACB6C3CC-8AA4-4ABE-B4A6-4C4B8715F45D}">
      <dgm:prSet/>
      <dgm:spPr/>
      <dgm:t>
        <a:bodyPr/>
        <a:lstStyle/>
        <a:p>
          <a:endParaRPr lang="en-US"/>
        </a:p>
      </dgm:t>
    </dgm:pt>
    <dgm:pt modelId="{4C2B8802-32B4-4027-8C54-33FF26CF24C7}" type="sibTrans" cxnId="{ACB6C3CC-8AA4-4ABE-B4A6-4C4B8715F45D}">
      <dgm:prSet/>
      <dgm:spPr/>
      <dgm:t>
        <a:bodyPr/>
        <a:lstStyle/>
        <a:p>
          <a:endParaRPr lang="en-US"/>
        </a:p>
      </dgm:t>
    </dgm:pt>
    <dgm:pt modelId="{170DE0A0-0024-4FBC-986F-D837DC845F06}">
      <dgm:prSet custT="1"/>
      <dgm:spPr/>
      <dgm:t>
        <a:bodyPr/>
        <a:lstStyle/>
        <a:p>
          <a:r>
            <a:rPr lang="en-US" sz="1600" dirty="0"/>
            <a:t>Receives final decision letter and certificate </a:t>
          </a:r>
        </a:p>
      </dgm:t>
    </dgm:pt>
    <dgm:pt modelId="{DB3F8669-9AE5-4808-9D67-6B791B259AF2}" type="parTrans" cxnId="{0F2BB3ED-1ACC-4828-B31D-6AB7E74B6F4C}">
      <dgm:prSet/>
      <dgm:spPr/>
      <dgm:t>
        <a:bodyPr/>
        <a:lstStyle/>
        <a:p>
          <a:endParaRPr lang="en-US"/>
        </a:p>
      </dgm:t>
    </dgm:pt>
    <dgm:pt modelId="{F967807F-72CB-48B3-B0F3-70BE6B9EE160}" type="sibTrans" cxnId="{0F2BB3ED-1ACC-4828-B31D-6AB7E74B6F4C}">
      <dgm:prSet/>
      <dgm:spPr/>
      <dgm:t>
        <a:bodyPr/>
        <a:lstStyle/>
        <a:p>
          <a:endParaRPr lang="en-US"/>
        </a:p>
      </dgm:t>
    </dgm:pt>
    <dgm:pt modelId="{5098A2BB-941E-4F29-B1B9-497F1F249B2F}" type="pres">
      <dgm:prSet presAssocID="{E426ED2F-6B74-4904-8C88-4D55B3CC2E31}" presName="root" presStyleCnt="0">
        <dgm:presLayoutVars>
          <dgm:dir/>
          <dgm:resizeHandles val="exact"/>
        </dgm:presLayoutVars>
      </dgm:prSet>
      <dgm:spPr/>
    </dgm:pt>
    <dgm:pt modelId="{5EEE8371-E5CE-4C33-A01E-CCB964E3F7C7}" type="pres">
      <dgm:prSet presAssocID="{30C3DC03-B777-4265-81A1-5479F4FFDCE8}" presName="compNode" presStyleCnt="0"/>
      <dgm:spPr/>
    </dgm:pt>
    <dgm:pt modelId="{E2D766D1-1BF9-413E-8750-857C360DD6B7}" type="pres">
      <dgm:prSet presAssocID="{30C3DC03-B777-4265-81A1-5479F4FFDCE8}" presName="bgRect" presStyleLbl="bgShp" presStyleIdx="0" presStyleCnt="5"/>
      <dgm:spPr/>
    </dgm:pt>
    <dgm:pt modelId="{5647D730-5C47-4400-A1DA-95C92E6177F7}" type="pres">
      <dgm:prSet presAssocID="{30C3DC03-B777-4265-81A1-5479F4FFDCE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0611BE3A-5A2D-4408-B728-B641E2225786}" type="pres">
      <dgm:prSet presAssocID="{30C3DC03-B777-4265-81A1-5479F4FFDCE8}" presName="spaceRect" presStyleCnt="0"/>
      <dgm:spPr/>
    </dgm:pt>
    <dgm:pt modelId="{41211F55-AEA5-48FA-B284-855D491EE6C2}" type="pres">
      <dgm:prSet presAssocID="{30C3DC03-B777-4265-81A1-5479F4FFDCE8}" presName="parTx" presStyleLbl="revTx" presStyleIdx="0" presStyleCnt="10">
        <dgm:presLayoutVars>
          <dgm:chMax val="0"/>
          <dgm:chPref val="0"/>
        </dgm:presLayoutVars>
      </dgm:prSet>
      <dgm:spPr/>
    </dgm:pt>
    <dgm:pt modelId="{5B0EB483-6570-488F-AF54-503EB875BAEC}" type="pres">
      <dgm:prSet presAssocID="{30C3DC03-B777-4265-81A1-5479F4FFDCE8}" presName="desTx" presStyleLbl="revTx" presStyleIdx="1" presStyleCnt="10">
        <dgm:presLayoutVars/>
      </dgm:prSet>
      <dgm:spPr/>
    </dgm:pt>
    <dgm:pt modelId="{7306DD47-F6DE-4BD8-AEFE-E89CA42C5B83}" type="pres">
      <dgm:prSet presAssocID="{505870DA-3DED-4B85-8DD1-CF04F969B291}" presName="sibTrans" presStyleCnt="0"/>
      <dgm:spPr/>
    </dgm:pt>
    <dgm:pt modelId="{1875E166-6D31-4D62-B512-D43FA908D86A}" type="pres">
      <dgm:prSet presAssocID="{472655B0-B37E-43E6-A711-7B1BF6197F3A}" presName="compNode" presStyleCnt="0"/>
      <dgm:spPr/>
    </dgm:pt>
    <dgm:pt modelId="{9E0948EB-58EF-4159-BD18-0462594BD640}" type="pres">
      <dgm:prSet presAssocID="{472655B0-B37E-43E6-A711-7B1BF6197F3A}" presName="bgRect" presStyleLbl="bgShp" presStyleIdx="1" presStyleCnt="5"/>
      <dgm:spPr/>
    </dgm:pt>
    <dgm:pt modelId="{522F04A2-87E5-4053-9B01-03A53FDB04BE}" type="pres">
      <dgm:prSet presAssocID="{472655B0-B37E-43E6-A711-7B1BF6197F3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D84144B2-AE5E-459F-B76E-EE2155508591}" type="pres">
      <dgm:prSet presAssocID="{472655B0-B37E-43E6-A711-7B1BF6197F3A}" presName="spaceRect" presStyleCnt="0"/>
      <dgm:spPr/>
    </dgm:pt>
    <dgm:pt modelId="{B806A0A4-44A7-4FAD-85C2-1DF9BC0AAA5B}" type="pres">
      <dgm:prSet presAssocID="{472655B0-B37E-43E6-A711-7B1BF6197F3A}" presName="parTx" presStyleLbl="revTx" presStyleIdx="2" presStyleCnt="10">
        <dgm:presLayoutVars>
          <dgm:chMax val="0"/>
          <dgm:chPref val="0"/>
        </dgm:presLayoutVars>
      </dgm:prSet>
      <dgm:spPr/>
    </dgm:pt>
    <dgm:pt modelId="{9FC2E8DA-7735-4734-9879-F9DDAC005694}" type="pres">
      <dgm:prSet presAssocID="{472655B0-B37E-43E6-A711-7B1BF6197F3A}" presName="desTx" presStyleLbl="revTx" presStyleIdx="3" presStyleCnt="10">
        <dgm:presLayoutVars/>
      </dgm:prSet>
      <dgm:spPr/>
    </dgm:pt>
    <dgm:pt modelId="{47AEFF54-146B-4801-A8B7-F359EBB17E37}" type="pres">
      <dgm:prSet presAssocID="{31F366BD-D978-4F79-B069-E3ACDF5A53A0}" presName="sibTrans" presStyleCnt="0"/>
      <dgm:spPr/>
    </dgm:pt>
    <dgm:pt modelId="{F3E2BB6C-2942-4CB5-A86E-4A9AAB530A50}" type="pres">
      <dgm:prSet presAssocID="{C7BC8F12-700A-4C7B-8F40-BC38099399D9}" presName="compNode" presStyleCnt="0"/>
      <dgm:spPr/>
    </dgm:pt>
    <dgm:pt modelId="{1A609004-966A-4A1C-8E31-0513FC0302EC}" type="pres">
      <dgm:prSet presAssocID="{C7BC8F12-700A-4C7B-8F40-BC38099399D9}" presName="bgRect" presStyleLbl="bgShp" presStyleIdx="2" presStyleCnt="5"/>
      <dgm:spPr/>
    </dgm:pt>
    <dgm:pt modelId="{7D7E9374-544F-4F90-870D-BD6F1D1B3540}" type="pres">
      <dgm:prSet presAssocID="{C7BC8F12-700A-4C7B-8F40-BC38099399D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6DD6C56F-9989-4409-9573-7E30B116A92F}" type="pres">
      <dgm:prSet presAssocID="{C7BC8F12-700A-4C7B-8F40-BC38099399D9}" presName="spaceRect" presStyleCnt="0"/>
      <dgm:spPr/>
    </dgm:pt>
    <dgm:pt modelId="{AAC9364F-9F06-40CA-8755-383F20ADBED0}" type="pres">
      <dgm:prSet presAssocID="{C7BC8F12-700A-4C7B-8F40-BC38099399D9}" presName="parTx" presStyleLbl="revTx" presStyleIdx="4" presStyleCnt="10">
        <dgm:presLayoutVars>
          <dgm:chMax val="0"/>
          <dgm:chPref val="0"/>
        </dgm:presLayoutVars>
      </dgm:prSet>
      <dgm:spPr/>
    </dgm:pt>
    <dgm:pt modelId="{C3F94F7F-F596-4A9F-B03C-775F6723E7DB}" type="pres">
      <dgm:prSet presAssocID="{C7BC8F12-700A-4C7B-8F40-BC38099399D9}" presName="desTx" presStyleLbl="revTx" presStyleIdx="5" presStyleCnt="10">
        <dgm:presLayoutVars/>
      </dgm:prSet>
      <dgm:spPr/>
    </dgm:pt>
    <dgm:pt modelId="{6C7F8595-A289-4769-B3F0-7A7B6372543E}" type="pres">
      <dgm:prSet presAssocID="{CA5E8665-42D7-4F11-9E48-2EB88604623A}" presName="sibTrans" presStyleCnt="0"/>
      <dgm:spPr/>
    </dgm:pt>
    <dgm:pt modelId="{DA80BDF8-60D8-454F-8908-141576B1665B}" type="pres">
      <dgm:prSet presAssocID="{E7F6F4DD-A54C-4EC0-B52C-4B571C49413D}" presName="compNode" presStyleCnt="0"/>
      <dgm:spPr/>
    </dgm:pt>
    <dgm:pt modelId="{1F9A3A1E-DA5E-4347-85BB-F5AB202861DF}" type="pres">
      <dgm:prSet presAssocID="{E7F6F4DD-A54C-4EC0-B52C-4B571C49413D}" presName="bgRect" presStyleLbl="bgShp" presStyleIdx="3" presStyleCnt="5"/>
      <dgm:spPr/>
    </dgm:pt>
    <dgm:pt modelId="{7D1436B3-2888-40F1-B692-FF99F30CA116}" type="pres">
      <dgm:prSet presAssocID="{E7F6F4DD-A54C-4EC0-B52C-4B571C49413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3D9A86A7-D729-4B9E-A8D0-6F735F79334B}" type="pres">
      <dgm:prSet presAssocID="{E7F6F4DD-A54C-4EC0-B52C-4B571C49413D}" presName="spaceRect" presStyleCnt="0"/>
      <dgm:spPr/>
    </dgm:pt>
    <dgm:pt modelId="{2E984E38-0773-4BFA-B9EB-DD08E6B208F5}" type="pres">
      <dgm:prSet presAssocID="{E7F6F4DD-A54C-4EC0-B52C-4B571C49413D}" presName="parTx" presStyleLbl="revTx" presStyleIdx="6" presStyleCnt="10">
        <dgm:presLayoutVars>
          <dgm:chMax val="0"/>
          <dgm:chPref val="0"/>
        </dgm:presLayoutVars>
      </dgm:prSet>
      <dgm:spPr/>
    </dgm:pt>
    <dgm:pt modelId="{3036F37F-1D01-4577-9582-0F688A5E8850}" type="pres">
      <dgm:prSet presAssocID="{E7F6F4DD-A54C-4EC0-B52C-4B571C49413D}" presName="desTx" presStyleLbl="revTx" presStyleIdx="7" presStyleCnt="10">
        <dgm:presLayoutVars/>
      </dgm:prSet>
      <dgm:spPr/>
    </dgm:pt>
    <dgm:pt modelId="{ACA0AB77-B01C-45ED-AB76-7ABCE9513E5D}" type="pres">
      <dgm:prSet presAssocID="{917C49A2-3AC4-468C-8742-C4EFFBAB7D80}" presName="sibTrans" presStyleCnt="0"/>
      <dgm:spPr/>
    </dgm:pt>
    <dgm:pt modelId="{CE5A36CA-3B90-4178-A115-17567F582A94}" type="pres">
      <dgm:prSet presAssocID="{990EBC93-754A-410C-B5B4-1C86DC4001F0}" presName="compNode" presStyleCnt="0"/>
      <dgm:spPr/>
    </dgm:pt>
    <dgm:pt modelId="{49A0B870-7E0E-4AE5-83C1-C3B34A11DE55}" type="pres">
      <dgm:prSet presAssocID="{990EBC93-754A-410C-B5B4-1C86DC4001F0}" presName="bgRect" presStyleLbl="bgShp" presStyleIdx="4" presStyleCnt="5"/>
      <dgm:spPr/>
    </dgm:pt>
    <dgm:pt modelId="{F106B3E4-7EB7-462D-8918-CED3B66F75E7}" type="pres">
      <dgm:prSet presAssocID="{990EBC93-754A-410C-B5B4-1C86DC4001F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pen envelope"/>
        </a:ext>
      </dgm:extLst>
    </dgm:pt>
    <dgm:pt modelId="{C2FA5203-D0C1-49D1-B03F-E53A3A476529}" type="pres">
      <dgm:prSet presAssocID="{990EBC93-754A-410C-B5B4-1C86DC4001F0}" presName="spaceRect" presStyleCnt="0"/>
      <dgm:spPr/>
    </dgm:pt>
    <dgm:pt modelId="{1240BB0E-FB9C-4C25-9670-DB72BBA8C20D}" type="pres">
      <dgm:prSet presAssocID="{990EBC93-754A-410C-B5B4-1C86DC4001F0}" presName="parTx" presStyleLbl="revTx" presStyleIdx="8" presStyleCnt="10">
        <dgm:presLayoutVars>
          <dgm:chMax val="0"/>
          <dgm:chPref val="0"/>
        </dgm:presLayoutVars>
      </dgm:prSet>
      <dgm:spPr/>
    </dgm:pt>
    <dgm:pt modelId="{98D02146-A86F-4827-A27B-2CF2284C7950}" type="pres">
      <dgm:prSet presAssocID="{990EBC93-754A-410C-B5B4-1C86DC4001F0}" presName="desTx" presStyleLbl="revTx" presStyleIdx="9" presStyleCnt="10">
        <dgm:presLayoutVars/>
      </dgm:prSet>
      <dgm:spPr/>
    </dgm:pt>
  </dgm:ptLst>
  <dgm:cxnLst>
    <dgm:cxn modelId="{5EEBA70F-495D-4D7E-93D2-D90103555945}" type="presOf" srcId="{C7BC8F12-700A-4C7B-8F40-BC38099399D9}" destId="{AAC9364F-9F06-40CA-8755-383F20ADBED0}" srcOrd="0" destOrd="0" presId="urn:microsoft.com/office/officeart/2018/2/layout/IconVerticalSolidList"/>
    <dgm:cxn modelId="{BE862B11-36D9-4206-B900-A9958EEAEA99}" type="presOf" srcId="{6F8E22F5-40FA-4CD1-AB63-4E39BAC10230}" destId="{C3F94F7F-F596-4A9F-B03C-775F6723E7DB}" srcOrd="0" destOrd="0" presId="urn:microsoft.com/office/officeart/2018/2/layout/IconVerticalSolidList"/>
    <dgm:cxn modelId="{4C30A011-1877-4166-A769-709C405328FC}" type="presOf" srcId="{AF3DBF76-1EB1-4D29-9EB7-37D38AAF67A3}" destId="{9FC2E8DA-7735-4734-9879-F9DDAC005694}" srcOrd="0" destOrd="0" presId="urn:microsoft.com/office/officeart/2018/2/layout/IconVerticalSolidList"/>
    <dgm:cxn modelId="{D578202E-07FA-4536-A914-B876F5455DA0}" type="presOf" srcId="{66AF340D-ED4E-46BC-BC79-3FAF8438DA99}" destId="{5B0EB483-6570-488F-AF54-503EB875BAEC}" srcOrd="0" destOrd="0" presId="urn:microsoft.com/office/officeart/2018/2/layout/IconVerticalSolidList"/>
    <dgm:cxn modelId="{8545413E-FFB9-413B-AC73-26F7E16546BD}" type="presOf" srcId="{170DE0A0-0024-4FBC-986F-D837DC845F06}" destId="{98D02146-A86F-4827-A27B-2CF2284C7950}" srcOrd="0" destOrd="0" presId="urn:microsoft.com/office/officeart/2018/2/layout/IconVerticalSolidList"/>
    <dgm:cxn modelId="{B627E35B-71D0-42AB-9BD1-01A8798523BA}" type="presOf" srcId="{472655B0-B37E-43E6-A711-7B1BF6197F3A}" destId="{B806A0A4-44A7-4FAD-85C2-1DF9BC0AAA5B}" srcOrd="0" destOrd="0" presId="urn:microsoft.com/office/officeart/2018/2/layout/IconVerticalSolidList"/>
    <dgm:cxn modelId="{3659775D-D355-4C7A-A774-E14A8886CA2D}" srcId="{30C3DC03-B777-4265-81A1-5479F4FFDCE8}" destId="{66AF340D-ED4E-46BC-BC79-3FAF8438DA99}" srcOrd="0" destOrd="0" parTransId="{3E7A0A15-5224-449F-9777-6840285436AC}" sibTransId="{0939FCDA-EBD1-4DB7-8CEF-5694885205CD}"/>
    <dgm:cxn modelId="{0B58D663-B7AA-468E-8671-573D4A281423}" srcId="{E7F6F4DD-A54C-4EC0-B52C-4B571C49413D}" destId="{BB437156-C031-427C-9001-710D27B7B60E}" srcOrd="0" destOrd="0" parTransId="{0947F21E-7B0A-431F-A7ED-4479E0351825}" sibTransId="{2EFF49BA-DDC2-4555-BC4A-986623EE4CC0}"/>
    <dgm:cxn modelId="{DA296471-5D24-42D3-8AD7-84BF84941A99}" srcId="{C7BC8F12-700A-4C7B-8F40-BC38099399D9}" destId="{6F8E22F5-40FA-4CD1-AB63-4E39BAC10230}" srcOrd="0" destOrd="0" parTransId="{2ED54A73-7BB3-4F11-B332-230A79D7ECAB}" sibTransId="{33B18486-F993-4B33-8F11-2932F432487C}"/>
    <dgm:cxn modelId="{34199574-BB6B-4CEE-8C07-7D61102159EF}" srcId="{E426ED2F-6B74-4904-8C88-4D55B3CC2E31}" destId="{30C3DC03-B777-4265-81A1-5479F4FFDCE8}" srcOrd="0" destOrd="0" parTransId="{2CE578AA-5DEF-41E4-85CB-22D5C92454F8}" sibTransId="{505870DA-3DED-4B85-8DD1-CF04F969B291}"/>
    <dgm:cxn modelId="{BDF8CD58-2FDA-4279-98A1-430682A64E5E}" type="presOf" srcId="{990EBC93-754A-410C-B5B4-1C86DC4001F0}" destId="{1240BB0E-FB9C-4C25-9670-DB72BBA8C20D}" srcOrd="0" destOrd="0" presId="urn:microsoft.com/office/officeart/2018/2/layout/IconVerticalSolidList"/>
    <dgm:cxn modelId="{6A568959-683C-4B0C-971D-C6D71768A953}" srcId="{E426ED2F-6B74-4904-8C88-4D55B3CC2E31}" destId="{472655B0-B37E-43E6-A711-7B1BF6197F3A}" srcOrd="1" destOrd="0" parTransId="{A5EAF96B-A5B2-477C-98B2-5B59BA13F22A}" sibTransId="{31F366BD-D978-4F79-B069-E3ACDF5A53A0}"/>
    <dgm:cxn modelId="{124DF287-3B3B-45BE-A189-5A79079D71F7}" srcId="{E426ED2F-6B74-4904-8C88-4D55B3CC2E31}" destId="{E7F6F4DD-A54C-4EC0-B52C-4B571C49413D}" srcOrd="3" destOrd="0" parTransId="{37A99B28-741D-4CC6-8107-D7B650574498}" sibTransId="{917C49A2-3AC4-468C-8742-C4EFFBAB7D80}"/>
    <dgm:cxn modelId="{58C8D79C-B79C-430E-BA10-1EF5BEBB7374}" type="presOf" srcId="{30C3DC03-B777-4265-81A1-5479F4FFDCE8}" destId="{41211F55-AEA5-48FA-B284-855D491EE6C2}" srcOrd="0" destOrd="0" presId="urn:microsoft.com/office/officeart/2018/2/layout/IconVerticalSolidList"/>
    <dgm:cxn modelId="{719CEABC-EE43-4A5A-9A69-1552CF1A0CC3}" srcId="{E426ED2F-6B74-4904-8C88-4D55B3CC2E31}" destId="{C7BC8F12-700A-4C7B-8F40-BC38099399D9}" srcOrd="2" destOrd="0" parTransId="{172D9730-F49F-46D7-A914-9C0A481637C9}" sibTransId="{CA5E8665-42D7-4F11-9E48-2EB88604623A}"/>
    <dgm:cxn modelId="{4A4206CB-644C-42F8-88F6-20E9CD54FD70}" type="presOf" srcId="{BB437156-C031-427C-9001-710D27B7B60E}" destId="{3036F37F-1D01-4577-9582-0F688A5E8850}" srcOrd="0" destOrd="0" presId="urn:microsoft.com/office/officeart/2018/2/layout/IconVerticalSolidList"/>
    <dgm:cxn modelId="{ACB6C3CC-8AA4-4ABE-B4A6-4C4B8715F45D}" srcId="{E426ED2F-6B74-4904-8C88-4D55B3CC2E31}" destId="{990EBC93-754A-410C-B5B4-1C86DC4001F0}" srcOrd="4" destOrd="0" parTransId="{A9DD6028-BBD5-48D0-88A9-4A9741923D83}" sibTransId="{4C2B8802-32B4-4027-8C54-33FF26CF24C7}"/>
    <dgm:cxn modelId="{CF4624EA-F2CF-437F-BAC5-CF1D80E6F19C}" type="presOf" srcId="{E7F6F4DD-A54C-4EC0-B52C-4B571C49413D}" destId="{2E984E38-0773-4BFA-B9EB-DD08E6B208F5}" srcOrd="0" destOrd="0" presId="urn:microsoft.com/office/officeart/2018/2/layout/IconVerticalSolidList"/>
    <dgm:cxn modelId="{0F2BB3ED-1ACC-4828-B31D-6AB7E74B6F4C}" srcId="{990EBC93-754A-410C-B5B4-1C86DC4001F0}" destId="{170DE0A0-0024-4FBC-986F-D837DC845F06}" srcOrd="0" destOrd="0" parTransId="{DB3F8669-9AE5-4808-9D67-6B791B259AF2}" sibTransId="{F967807F-72CB-48B3-B0F3-70BE6B9EE160}"/>
    <dgm:cxn modelId="{A13BDDFD-E5A7-429A-9DE0-2373CB956B31}" type="presOf" srcId="{E426ED2F-6B74-4904-8C88-4D55B3CC2E31}" destId="{5098A2BB-941E-4F29-B1B9-497F1F249B2F}" srcOrd="0" destOrd="0" presId="urn:microsoft.com/office/officeart/2018/2/layout/IconVerticalSolidList"/>
    <dgm:cxn modelId="{8F7546FE-7391-4DA3-95A3-A7C9D6829CA2}" srcId="{472655B0-B37E-43E6-A711-7B1BF6197F3A}" destId="{AF3DBF76-1EB1-4D29-9EB7-37D38AAF67A3}" srcOrd="0" destOrd="0" parTransId="{A6079579-FC29-45B5-A4FE-E1AA103B36CF}" sibTransId="{1FDAA98E-E1AA-4862-B383-89187DF94C22}"/>
    <dgm:cxn modelId="{397980D0-DF56-42AA-945A-C8F31649EE99}" type="presParOf" srcId="{5098A2BB-941E-4F29-B1B9-497F1F249B2F}" destId="{5EEE8371-E5CE-4C33-A01E-CCB964E3F7C7}" srcOrd="0" destOrd="0" presId="urn:microsoft.com/office/officeart/2018/2/layout/IconVerticalSolidList"/>
    <dgm:cxn modelId="{6A0B61E2-BCF1-4F6B-9388-EE97410686B9}" type="presParOf" srcId="{5EEE8371-E5CE-4C33-A01E-CCB964E3F7C7}" destId="{E2D766D1-1BF9-413E-8750-857C360DD6B7}" srcOrd="0" destOrd="0" presId="urn:microsoft.com/office/officeart/2018/2/layout/IconVerticalSolidList"/>
    <dgm:cxn modelId="{617A52C0-A4E7-4BC3-B17C-AEB7E93B0E79}" type="presParOf" srcId="{5EEE8371-E5CE-4C33-A01E-CCB964E3F7C7}" destId="{5647D730-5C47-4400-A1DA-95C92E6177F7}" srcOrd="1" destOrd="0" presId="urn:microsoft.com/office/officeart/2018/2/layout/IconVerticalSolidList"/>
    <dgm:cxn modelId="{7B93F113-6F38-416E-AB69-E18E876BE565}" type="presParOf" srcId="{5EEE8371-E5CE-4C33-A01E-CCB964E3F7C7}" destId="{0611BE3A-5A2D-4408-B728-B641E2225786}" srcOrd="2" destOrd="0" presId="urn:microsoft.com/office/officeart/2018/2/layout/IconVerticalSolidList"/>
    <dgm:cxn modelId="{A2C0FDCE-984A-4613-A5D7-D3DA6EA08C6F}" type="presParOf" srcId="{5EEE8371-E5CE-4C33-A01E-CCB964E3F7C7}" destId="{41211F55-AEA5-48FA-B284-855D491EE6C2}" srcOrd="3" destOrd="0" presId="urn:microsoft.com/office/officeart/2018/2/layout/IconVerticalSolidList"/>
    <dgm:cxn modelId="{97B48EAF-95FC-4B64-A3B1-06C00F5D1213}" type="presParOf" srcId="{5EEE8371-E5CE-4C33-A01E-CCB964E3F7C7}" destId="{5B0EB483-6570-488F-AF54-503EB875BAEC}" srcOrd="4" destOrd="0" presId="urn:microsoft.com/office/officeart/2018/2/layout/IconVerticalSolidList"/>
    <dgm:cxn modelId="{8F4A338D-19FC-4923-A9F8-24D07DBAFC92}" type="presParOf" srcId="{5098A2BB-941E-4F29-B1B9-497F1F249B2F}" destId="{7306DD47-F6DE-4BD8-AEFE-E89CA42C5B83}" srcOrd="1" destOrd="0" presId="urn:microsoft.com/office/officeart/2018/2/layout/IconVerticalSolidList"/>
    <dgm:cxn modelId="{27872C9A-A0BE-4B92-BC38-3DEF9CEC1A6A}" type="presParOf" srcId="{5098A2BB-941E-4F29-B1B9-497F1F249B2F}" destId="{1875E166-6D31-4D62-B512-D43FA908D86A}" srcOrd="2" destOrd="0" presId="urn:microsoft.com/office/officeart/2018/2/layout/IconVerticalSolidList"/>
    <dgm:cxn modelId="{DD61799A-C98C-4732-A39A-14D534CD998E}" type="presParOf" srcId="{1875E166-6D31-4D62-B512-D43FA908D86A}" destId="{9E0948EB-58EF-4159-BD18-0462594BD640}" srcOrd="0" destOrd="0" presId="urn:microsoft.com/office/officeart/2018/2/layout/IconVerticalSolidList"/>
    <dgm:cxn modelId="{5F119713-2326-48CC-93F0-F7F64459647E}" type="presParOf" srcId="{1875E166-6D31-4D62-B512-D43FA908D86A}" destId="{522F04A2-87E5-4053-9B01-03A53FDB04BE}" srcOrd="1" destOrd="0" presId="urn:microsoft.com/office/officeart/2018/2/layout/IconVerticalSolidList"/>
    <dgm:cxn modelId="{591A8FDC-2F2F-4CC8-A0F5-2A7EC5E43EE5}" type="presParOf" srcId="{1875E166-6D31-4D62-B512-D43FA908D86A}" destId="{D84144B2-AE5E-459F-B76E-EE2155508591}" srcOrd="2" destOrd="0" presId="urn:microsoft.com/office/officeart/2018/2/layout/IconVerticalSolidList"/>
    <dgm:cxn modelId="{8D5F9941-5879-45FF-A6AA-27BE0D3374B3}" type="presParOf" srcId="{1875E166-6D31-4D62-B512-D43FA908D86A}" destId="{B806A0A4-44A7-4FAD-85C2-1DF9BC0AAA5B}" srcOrd="3" destOrd="0" presId="urn:microsoft.com/office/officeart/2018/2/layout/IconVerticalSolidList"/>
    <dgm:cxn modelId="{7CF00B75-FE24-4383-A8C2-F61FE8E61DE0}" type="presParOf" srcId="{1875E166-6D31-4D62-B512-D43FA908D86A}" destId="{9FC2E8DA-7735-4734-9879-F9DDAC005694}" srcOrd="4" destOrd="0" presId="urn:microsoft.com/office/officeart/2018/2/layout/IconVerticalSolidList"/>
    <dgm:cxn modelId="{A9EEE62D-D57D-42AA-8136-271031A92B63}" type="presParOf" srcId="{5098A2BB-941E-4F29-B1B9-497F1F249B2F}" destId="{47AEFF54-146B-4801-A8B7-F359EBB17E37}" srcOrd="3" destOrd="0" presId="urn:microsoft.com/office/officeart/2018/2/layout/IconVerticalSolidList"/>
    <dgm:cxn modelId="{C5EE1338-9AD9-45BC-9B02-32F271298813}" type="presParOf" srcId="{5098A2BB-941E-4F29-B1B9-497F1F249B2F}" destId="{F3E2BB6C-2942-4CB5-A86E-4A9AAB530A50}" srcOrd="4" destOrd="0" presId="urn:microsoft.com/office/officeart/2018/2/layout/IconVerticalSolidList"/>
    <dgm:cxn modelId="{1FFFBD4A-BD3B-4C65-B302-4111CAE639D5}" type="presParOf" srcId="{F3E2BB6C-2942-4CB5-A86E-4A9AAB530A50}" destId="{1A609004-966A-4A1C-8E31-0513FC0302EC}" srcOrd="0" destOrd="0" presId="urn:microsoft.com/office/officeart/2018/2/layout/IconVerticalSolidList"/>
    <dgm:cxn modelId="{9A2F8A88-980C-433A-AD15-EA5F1BC8A60D}" type="presParOf" srcId="{F3E2BB6C-2942-4CB5-A86E-4A9AAB530A50}" destId="{7D7E9374-544F-4F90-870D-BD6F1D1B3540}" srcOrd="1" destOrd="0" presId="urn:microsoft.com/office/officeart/2018/2/layout/IconVerticalSolidList"/>
    <dgm:cxn modelId="{70795A86-1B9D-4470-9037-FCC96FC14DB2}" type="presParOf" srcId="{F3E2BB6C-2942-4CB5-A86E-4A9AAB530A50}" destId="{6DD6C56F-9989-4409-9573-7E30B116A92F}" srcOrd="2" destOrd="0" presId="urn:microsoft.com/office/officeart/2018/2/layout/IconVerticalSolidList"/>
    <dgm:cxn modelId="{33AC11EB-3DCC-4D38-AA0F-25EE38506485}" type="presParOf" srcId="{F3E2BB6C-2942-4CB5-A86E-4A9AAB530A50}" destId="{AAC9364F-9F06-40CA-8755-383F20ADBED0}" srcOrd="3" destOrd="0" presId="urn:microsoft.com/office/officeart/2018/2/layout/IconVerticalSolidList"/>
    <dgm:cxn modelId="{6EB2BE44-4770-41C5-AAA0-8F6EDCA42914}" type="presParOf" srcId="{F3E2BB6C-2942-4CB5-A86E-4A9AAB530A50}" destId="{C3F94F7F-F596-4A9F-B03C-775F6723E7DB}" srcOrd="4" destOrd="0" presId="urn:microsoft.com/office/officeart/2018/2/layout/IconVerticalSolidList"/>
    <dgm:cxn modelId="{761CD9FF-F1EF-4D74-97B2-4951E091638A}" type="presParOf" srcId="{5098A2BB-941E-4F29-B1B9-497F1F249B2F}" destId="{6C7F8595-A289-4769-B3F0-7A7B6372543E}" srcOrd="5" destOrd="0" presId="urn:microsoft.com/office/officeart/2018/2/layout/IconVerticalSolidList"/>
    <dgm:cxn modelId="{3D21C0CF-5FD0-4FC9-B252-766FC87FBCF7}" type="presParOf" srcId="{5098A2BB-941E-4F29-B1B9-497F1F249B2F}" destId="{DA80BDF8-60D8-454F-8908-141576B1665B}" srcOrd="6" destOrd="0" presId="urn:microsoft.com/office/officeart/2018/2/layout/IconVerticalSolidList"/>
    <dgm:cxn modelId="{5D4DE85A-1086-426E-AC0C-9E8215EC88EF}" type="presParOf" srcId="{DA80BDF8-60D8-454F-8908-141576B1665B}" destId="{1F9A3A1E-DA5E-4347-85BB-F5AB202861DF}" srcOrd="0" destOrd="0" presId="urn:microsoft.com/office/officeart/2018/2/layout/IconVerticalSolidList"/>
    <dgm:cxn modelId="{DAAB59B9-DB3A-477E-B54D-ACBF38B3B0AD}" type="presParOf" srcId="{DA80BDF8-60D8-454F-8908-141576B1665B}" destId="{7D1436B3-2888-40F1-B692-FF99F30CA116}" srcOrd="1" destOrd="0" presId="urn:microsoft.com/office/officeart/2018/2/layout/IconVerticalSolidList"/>
    <dgm:cxn modelId="{8EE95222-F3F2-43CB-94C2-D4C8CE3194DB}" type="presParOf" srcId="{DA80BDF8-60D8-454F-8908-141576B1665B}" destId="{3D9A86A7-D729-4B9E-A8D0-6F735F79334B}" srcOrd="2" destOrd="0" presId="urn:microsoft.com/office/officeart/2018/2/layout/IconVerticalSolidList"/>
    <dgm:cxn modelId="{5395DC03-9A44-4621-BBE5-AF7E43B5A6E9}" type="presParOf" srcId="{DA80BDF8-60D8-454F-8908-141576B1665B}" destId="{2E984E38-0773-4BFA-B9EB-DD08E6B208F5}" srcOrd="3" destOrd="0" presId="urn:microsoft.com/office/officeart/2018/2/layout/IconVerticalSolidList"/>
    <dgm:cxn modelId="{6A9B7728-DBD6-4CE1-955C-CA3A1A2354ED}" type="presParOf" srcId="{DA80BDF8-60D8-454F-8908-141576B1665B}" destId="{3036F37F-1D01-4577-9582-0F688A5E8850}" srcOrd="4" destOrd="0" presId="urn:microsoft.com/office/officeart/2018/2/layout/IconVerticalSolidList"/>
    <dgm:cxn modelId="{582AD352-1D5A-4376-9A97-71913A302AD2}" type="presParOf" srcId="{5098A2BB-941E-4F29-B1B9-497F1F249B2F}" destId="{ACA0AB77-B01C-45ED-AB76-7ABCE9513E5D}" srcOrd="7" destOrd="0" presId="urn:microsoft.com/office/officeart/2018/2/layout/IconVerticalSolidList"/>
    <dgm:cxn modelId="{3AD88E2C-2CAD-4EDE-B961-D7CB727B698B}" type="presParOf" srcId="{5098A2BB-941E-4F29-B1B9-497F1F249B2F}" destId="{CE5A36CA-3B90-4178-A115-17567F582A94}" srcOrd="8" destOrd="0" presId="urn:microsoft.com/office/officeart/2018/2/layout/IconVerticalSolidList"/>
    <dgm:cxn modelId="{B1A5088E-53E2-46D9-A1FE-4F3264E810F8}" type="presParOf" srcId="{CE5A36CA-3B90-4178-A115-17567F582A94}" destId="{49A0B870-7E0E-4AE5-83C1-C3B34A11DE55}" srcOrd="0" destOrd="0" presId="urn:microsoft.com/office/officeart/2018/2/layout/IconVerticalSolidList"/>
    <dgm:cxn modelId="{DF582A02-B446-41ED-94EB-9A3AEC76C919}" type="presParOf" srcId="{CE5A36CA-3B90-4178-A115-17567F582A94}" destId="{F106B3E4-7EB7-462D-8918-CED3B66F75E7}" srcOrd="1" destOrd="0" presId="urn:microsoft.com/office/officeart/2018/2/layout/IconVerticalSolidList"/>
    <dgm:cxn modelId="{35A9FF0B-DCA1-408D-884C-2CE03032E4D5}" type="presParOf" srcId="{CE5A36CA-3B90-4178-A115-17567F582A94}" destId="{C2FA5203-D0C1-49D1-B03F-E53A3A476529}" srcOrd="2" destOrd="0" presId="urn:microsoft.com/office/officeart/2018/2/layout/IconVerticalSolidList"/>
    <dgm:cxn modelId="{3BBC401A-F416-4CCE-8776-BCED399BF838}" type="presParOf" srcId="{CE5A36CA-3B90-4178-A115-17567F582A94}" destId="{1240BB0E-FB9C-4C25-9670-DB72BBA8C20D}" srcOrd="3" destOrd="0" presId="urn:microsoft.com/office/officeart/2018/2/layout/IconVerticalSolidList"/>
    <dgm:cxn modelId="{B1ABDFF3-CB0B-484B-BAEF-F51389CC140F}" type="presParOf" srcId="{CE5A36CA-3B90-4178-A115-17567F582A94}" destId="{98D02146-A86F-4827-A27B-2CF2284C795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91E95-D5EB-473B-907F-124E9534C7FA}">
      <dsp:nvSpPr>
        <dsp:cNvPr id="0" name=""/>
        <dsp:cNvSpPr/>
      </dsp:nvSpPr>
      <dsp:spPr>
        <a:xfrm>
          <a:off x="1619188" y="80315"/>
          <a:ext cx="3093073" cy="18558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kern="1200"/>
            <a:t>Increased revenue</a:t>
          </a:r>
          <a:endParaRPr lang="en-US" sz="3700" kern="1200"/>
        </a:p>
      </dsp:txBody>
      <dsp:txXfrm>
        <a:off x="1619188" y="80315"/>
        <a:ext cx="3093073" cy="1855843"/>
      </dsp:txXfrm>
    </dsp:sp>
    <dsp:sp modelId="{D266A047-842C-4B8A-808C-92CCE2BF0D6B}">
      <dsp:nvSpPr>
        <dsp:cNvPr id="0" name=""/>
        <dsp:cNvSpPr/>
      </dsp:nvSpPr>
      <dsp:spPr>
        <a:xfrm>
          <a:off x="5654628" y="106687"/>
          <a:ext cx="3093073" cy="18558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kern="1200" dirty="0"/>
            <a:t>Reduce payer write-offs</a:t>
          </a:r>
          <a:endParaRPr lang="en-US" sz="3700" kern="1200" dirty="0"/>
        </a:p>
      </dsp:txBody>
      <dsp:txXfrm>
        <a:off x="5654628" y="106687"/>
        <a:ext cx="3093073" cy="1855843"/>
      </dsp:txXfrm>
    </dsp:sp>
    <dsp:sp modelId="{7435EEB5-6265-4183-A240-55E44B721450}">
      <dsp:nvSpPr>
        <dsp:cNvPr id="0" name=""/>
        <dsp:cNvSpPr/>
      </dsp:nvSpPr>
      <dsp:spPr>
        <a:xfrm>
          <a:off x="5663134" y="2167509"/>
          <a:ext cx="3093073" cy="18558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kern="1200" dirty="0"/>
            <a:t>Focus time on value-added work</a:t>
          </a:r>
          <a:endParaRPr lang="en-US" sz="3700" kern="1200" dirty="0"/>
        </a:p>
      </dsp:txBody>
      <dsp:txXfrm>
        <a:off x="5663134" y="2167509"/>
        <a:ext cx="3093073" cy="1855843"/>
      </dsp:txXfrm>
    </dsp:sp>
    <dsp:sp modelId="{CBE96BFF-7714-49A4-9696-4BAF2385501A}">
      <dsp:nvSpPr>
        <dsp:cNvPr id="0" name=""/>
        <dsp:cNvSpPr/>
      </dsp:nvSpPr>
      <dsp:spPr>
        <a:xfrm>
          <a:off x="1618940" y="2167516"/>
          <a:ext cx="3093073" cy="18558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a:t>Reduced </a:t>
          </a:r>
          <a:r>
            <a:rPr lang="en-US" sz="1800" b="0" kern="1200" dirty="0"/>
            <a:t>(or removal!) </a:t>
          </a:r>
          <a:r>
            <a:rPr lang="en-US" sz="2900" b="0" kern="1200" dirty="0"/>
            <a:t>of multiple delegated payer audits</a:t>
          </a:r>
          <a:endParaRPr lang="en-US" sz="2900" kern="1200" dirty="0"/>
        </a:p>
      </dsp:txBody>
      <dsp:txXfrm>
        <a:off x="1618940" y="2167516"/>
        <a:ext cx="3093073" cy="1855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3EA1C-9F88-416A-9F73-0BF462C642C5}">
      <dsp:nvSpPr>
        <dsp:cNvPr id="0" name=""/>
        <dsp:cNvSpPr/>
      </dsp:nvSpPr>
      <dsp:spPr>
        <a:xfrm>
          <a:off x="165310" y="306658"/>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02A48D-C171-4517-A1E9-34F3B3C413BC}">
      <dsp:nvSpPr>
        <dsp:cNvPr id="0" name=""/>
        <dsp:cNvSpPr/>
      </dsp:nvSpPr>
      <dsp:spPr>
        <a:xfrm>
          <a:off x="308383" y="449731"/>
          <a:ext cx="395154" cy="3951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6D68F7-5B89-45EB-B9E4-4441A2EA25DA}">
      <dsp:nvSpPr>
        <dsp:cNvPr id="0" name=""/>
        <dsp:cNvSpPr/>
      </dsp:nvSpPr>
      <dsp:spPr>
        <a:xfrm>
          <a:off x="992604" y="306658"/>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Credentialing policies</a:t>
          </a:r>
        </a:p>
      </dsp:txBody>
      <dsp:txXfrm>
        <a:off x="992604" y="306658"/>
        <a:ext cx="1605923" cy="681300"/>
      </dsp:txXfrm>
    </dsp:sp>
    <dsp:sp modelId="{87282B1D-603E-4F01-BC60-827543936F37}">
      <dsp:nvSpPr>
        <dsp:cNvPr id="0" name=""/>
        <dsp:cNvSpPr/>
      </dsp:nvSpPr>
      <dsp:spPr>
        <a:xfrm>
          <a:off x="2878347" y="306658"/>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4A7EE1-CB33-4C12-9CE2-8A3F24D3E683}">
      <dsp:nvSpPr>
        <dsp:cNvPr id="0" name=""/>
        <dsp:cNvSpPr/>
      </dsp:nvSpPr>
      <dsp:spPr>
        <a:xfrm>
          <a:off x="3021420" y="449731"/>
          <a:ext cx="395154" cy="3951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84387-B411-4B1D-A088-4752CAC555C8}">
      <dsp:nvSpPr>
        <dsp:cNvPr id="0" name=""/>
        <dsp:cNvSpPr/>
      </dsp:nvSpPr>
      <dsp:spPr>
        <a:xfrm>
          <a:off x="3705641" y="306658"/>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Organization and ASM security policies</a:t>
          </a:r>
        </a:p>
      </dsp:txBody>
      <dsp:txXfrm>
        <a:off x="3705641" y="306658"/>
        <a:ext cx="1605923" cy="681300"/>
      </dsp:txXfrm>
    </dsp:sp>
    <dsp:sp modelId="{671615B5-FF4C-43B1-868F-610B6104FB2E}">
      <dsp:nvSpPr>
        <dsp:cNvPr id="0" name=""/>
        <dsp:cNvSpPr/>
      </dsp:nvSpPr>
      <dsp:spPr>
        <a:xfrm>
          <a:off x="5591384" y="306658"/>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03C6BB-C40D-4382-85BC-04760D6F2E48}">
      <dsp:nvSpPr>
        <dsp:cNvPr id="0" name=""/>
        <dsp:cNvSpPr/>
      </dsp:nvSpPr>
      <dsp:spPr>
        <a:xfrm>
          <a:off x="5734458" y="449731"/>
          <a:ext cx="395154" cy="3951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AF6BB-BF9F-4D3D-A625-4532AC5D5354}">
      <dsp:nvSpPr>
        <dsp:cNvPr id="0" name=""/>
        <dsp:cNvSpPr/>
      </dsp:nvSpPr>
      <dsp:spPr>
        <a:xfrm>
          <a:off x="6418678" y="306658"/>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Facility types and organizations background</a:t>
          </a:r>
        </a:p>
      </dsp:txBody>
      <dsp:txXfrm>
        <a:off x="6418678" y="306658"/>
        <a:ext cx="1605923" cy="681300"/>
      </dsp:txXfrm>
    </dsp:sp>
    <dsp:sp modelId="{1DAFA431-B856-47F5-A9BC-3D898F354CAC}">
      <dsp:nvSpPr>
        <dsp:cNvPr id="0" name=""/>
        <dsp:cNvSpPr/>
      </dsp:nvSpPr>
      <dsp:spPr>
        <a:xfrm>
          <a:off x="8304422" y="306658"/>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967B39-6B8D-4708-AAE0-C05D09B24867}">
      <dsp:nvSpPr>
        <dsp:cNvPr id="0" name=""/>
        <dsp:cNvSpPr/>
      </dsp:nvSpPr>
      <dsp:spPr>
        <a:xfrm>
          <a:off x="8447495" y="449731"/>
          <a:ext cx="395154" cy="39515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34F77C-F7D4-4795-A2D1-821C0D822C5D}">
      <dsp:nvSpPr>
        <dsp:cNvPr id="0" name=""/>
        <dsp:cNvSpPr/>
      </dsp:nvSpPr>
      <dsp:spPr>
        <a:xfrm>
          <a:off x="9131715" y="306658"/>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Complaint and adverse event tracking</a:t>
          </a:r>
        </a:p>
      </dsp:txBody>
      <dsp:txXfrm>
        <a:off x="9131715" y="306658"/>
        <a:ext cx="1605923" cy="681300"/>
      </dsp:txXfrm>
    </dsp:sp>
    <dsp:sp modelId="{C175EB4C-6C5E-4A26-A040-0E14A7DA1818}">
      <dsp:nvSpPr>
        <dsp:cNvPr id="0" name=""/>
        <dsp:cNvSpPr/>
      </dsp:nvSpPr>
      <dsp:spPr>
        <a:xfrm>
          <a:off x="165310" y="1672395"/>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649EE-5F3F-4BEE-9896-FB726F53EAF5}">
      <dsp:nvSpPr>
        <dsp:cNvPr id="0" name=""/>
        <dsp:cNvSpPr/>
      </dsp:nvSpPr>
      <dsp:spPr>
        <a:xfrm>
          <a:off x="308383" y="1815468"/>
          <a:ext cx="395154" cy="3951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BFFC99-842D-4C5F-9CA0-C198F44567A6}">
      <dsp:nvSpPr>
        <dsp:cNvPr id="0" name=""/>
        <dsp:cNvSpPr/>
      </dsp:nvSpPr>
      <dsp:spPr>
        <a:xfrm>
          <a:off x="992604" y="1672395"/>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Staff orientation and training materials</a:t>
          </a:r>
        </a:p>
      </dsp:txBody>
      <dsp:txXfrm>
        <a:off x="992604" y="1672395"/>
        <a:ext cx="1605923" cy="681300"/>
      </dsp:txXfrm>
    </dsp:sp>
    <dsp:sp modelId="{1E3D0D95-9555-48C6-B789-B50435F0B5F1}">
      <dsp:nvSpPr>
        <dsp:cNvPr id="0" name=""/>
        <dsp:cNvSpPr/>
      </dsp:nvSpPr>
      <dsp:spPr>
        <a:xfrm>
          <a:off x="2878347" y="1672395"/>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5A8230-0047-4048-98BE-C20F75D03BCE}">
      <dsp:nvSpPr>
        <dsp:cNvPr id="0" name=""/>
        <dsp:cNvSpPr/>
      </dsp:nvSpPr>
      <dsp:spPr>
        <a:xfrm>
          <a:off x="3021420" y="1815468"/>
          <a:ext cx="395154" cy="39515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461D10-CBE2-475B-B564-2A4178F046AE}">
      <dsp:nvSpPr>
        <dsp:cNvPr id="0" name=""/>
        <dsp:cNvSpPr/>
      </dsp:nvSpPr>
      <dsp:spPr>
        <a:xfrm>
          <a:off x="3705641" y="1672395"/>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Staff confidentiality agreements</a:t>
          </a:r>
        </a:p>
      </dsp:txBody>
      <dsp:txXfrm>
        <a:off x="3705641" y="1672395"/>
        <a:ext cx="1605923" cy="681300"/>
      </dsp:txXfrm>
    </dsp:sp>
    <dsp:sp modelId="{479A97FD-2B0B-4DAE-AD73-7DDD5B9AA6D5}">
      <dsp:nvSpPr>
        <dsp:cNvPr id="0" name=""/>
        <dsp:cNvSpPr/>
      </dsp:nvSpPr>
      <dsp:spPr>
        <a:xfrm>
          <a:off x="5591384" y="1672395"/>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0E8F4-4B18-44B4-AE04-FE8FCA2076DF}">
      <dsp:nvSpPr>
        <dsp:cNvPr id="0" name=""/>
        <dsp:cNvSpPr/>
      </dsp:nvSpPr>
      <dsp:spPr>
        <a:xfrm>
          <a:off x="5734458" y="1815468"/>
          <a:ext cx="395154" cy="3951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EE0CD9-18D2-4C13-94C5-E9F1373FC535}">
      <dsp:nvSpPr>
        <dsp:cNvPr id="0" name=""/>
        <dsp:cNvSpPr/>
      </dsp:nvSpPr>
      <dsp:spPr>
        <a:xfrm>
          <a:off x="6418678" y="1672395"/>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Credentials Committees minutes and reports</a:t>
          </a:r>
        </a:p>
      </dsp:txBody>
      <dsp:txXfrm>
        <a:off x="6418678" y="1672395"/>
        <a:ext cx="1605923" cy="681300"/>
      </dsp:txXfrm>
    </dsp:sp>
    <dsp:sp modelId="{CC63990B-2D0D-423F-830B-288070157450}">
      <dsp:nvSpPr>
        <dsp:cNvPr id="0" name=""/>
        <dsp:cNvSpPr/>
      </dsp:nvSpPr>
      <dsp:spPr>
        <a:xfrm>
          <a:off x="8304422" y="1672395"/>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AE95F3-8FE1-4FE1-941A-0E44CA8496F8}">
      <dsp:nvSpPr>
        <dsp:cNvPr id="0" name=""/>
        <dsp:cNvSpPr/>
      </dsp:nvSpPr>
      <dsp:spPr>
        <a:xfrm>
          <a:off x="8447495" y="1815468"/>
          <a:ext cx="395154" cy="395154"/>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A5A970-33DE-429A-95E4-5CF408E0E7EA}">
      <dsp:nvSpPr>
        <dsp:cNvPr id="0" name=""/>
        <dsp:cNvSpPr/>
      </dsp:nvSpPr>
      <dsp:spPr>
        <a:xfrm>
          <a:off x="9131715" y="1672395"/>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MD-Staff Checklists</a:t>
          </a:r>
        </a:p>
      </dsp:txBody>
      <dsp:txXfrm>
        <a:off x="9131715" y="1672395"/>
        <a:ext cx="1605923" cy="681300"/>
      </dsp:txXfrm>
    </dsp:sp>
    <dsp:sp modelId="{6D45336A-A87B-4869-8A28-9CE2942EA216}">
      <dsp:nvSpPr>
        <dsp:cNvPr id="0" name=""/>
        <dsp:cNvSpPr/>
      </dsp:nvSpPr>
      <dsp:spPr>
        <a:xfrm>
          <a:off x="165310" y="3038131"/>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15304-0EE6-4E3F-BEFD-5272F23BFD5C}">
      <dsp:nvSpPr>
        <dsp:cNvPr id="0" name=""/>
        <dsp:cNvSpPr/>
      </dsp:nvSpPr>
      <dsp:spPr>
        <a:xfrm>
          <a:off x="308383" y="3181204"/>
          <a:ext cx="395154" cy="395154"/>
        </a:xfrm>
        <a:prstGeom prst="rect">
          <a:avLst/>
        </a:prstGeom>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02393D-1C2F-49B0-B685-7907CC9EFFD0}">
      <dsp:nvSpPr>
        <dsp:cNvPr id="0" name=""/>
        <dsp:cNvSpPr/>
      </dsp:nvSpPr>
      <dsp:spPr>
        <a:xfrm>
          <a:off x="992604" y="3038131"/>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MD-App</a:t>
          </a:r>
        </a:p>
      </dsp:txBody>
      <dsp:txXfrm>
        <a:off x="992604" y="3038131"/>
        <a:ext cx="1605923" cy="681300"/>
      </dsp:txXfrm>
    </dsp:sp>
    <dsp:sp modelId="{16218AA7-B970-4B6C-810E-BA229455B3E2}">
      <dsp:nvSpPr>
        <dsp:cNvPr id="0" name=""/>
        <dsp:cNvSpPr/>
      </dsp:nvSpPr>
      <dsp:spPr>
        <a:xfrm>
          <a:off x="2878347" y="3038131"/>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6A59C5-9695-48E2-82CD-E060B8E76B7D}">
      <dsp:nvSpPr>
        <dsp:cNvPr id="0" name=""/>
        <dsp:cNvSpPr/>
      </dsp:nvSpPr>
      <dsp:spPr>
        <a:xfrm>
          <a:off x="3021420" y="3181204"/>
          <a:ext cx="395154" cy="395154"/>
        </a:xfrm>
        <a:prstGeom prst="rect">
          <a:avLst/>
        </a:prstGeom>
        <a:blipFill>
          <a:blip xmlns:r="http://schemas.openxmlformats.org/officeDocument/2006/relationships"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C712C-63C2-4618-9B1C-D4A1E3D6E447}">
      <dsp:nvSpPr>
        <dsp:cNvPr id="0" name=""/>
        <dsp:cNvSpPr/>
      </dsp:nvSpPr>
      <dsp:spPr>
        <a:xfrm>
          <a:off x="3705641" y="3038131"/>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Minutes</a:t>
          </a:r>
        </a:p>
      </dsp:txBody>
      <dsp:txXfrm>
        <a:off x="3705641" y="3038131"/>
        <a:ext cx="1605923" cy="681300"/>
      </dsp:txXfrm>
    </dsp:sp>
    <dsp:sp modelId="{84DC7FBB-F91B-4812-A56A-DFA083B25B92}">
      <dsp:nvSpPr>
        <dsp:cNvPr id="0" name=""/>
        <dsp:cNvSpPr/>
      </dsp:nvSpPr>
      <dsp:spPr>
        <a:xfrm>
          <a:off x="5591384" y="3038131"/>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D28C9C-9A70-4B2C-9786-46FA0B037F40}">
      <dsp:nvSpPr>
        <dsp:cNvPr id="0" name=""/>
        <dsp:cNvSpPr/>
      </dsp:nvSpPr>
      <dsp:spPr>
        <a:xfrm>
          <a:off x="5734458" y="3181204"/>
          <a:ext cx="395154" cy="395154"/>
        </a:xfrm>
        <a:prstGeom prst="rect">
          <a:avLst/>
        </a:prstGeom>
        <a:blipFill>
          <a:blip xmlns:r="http://schemas.openxmlformats.org/officeDocument/2006/relationships"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C1D79E-817F-4793-BA0E-891DF1D49E95}">
      <dsp:nvSpPr>
        <dsp:cNvPr id="0" name=""/>
        <dsp:cNvSpPr/>
      </dsp:nvSpPr>
      <dsp:spPr>
        <a:xfrm>
          <a:off x="6418678" y="3038131"/>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Delegation agreements</a:t>
          </a:r>
        </a:p>
      </dsp:txBody>
      <dsp:txXfrm>
        <a:off x="6418678" y="3038131"/>
        <a:ext cx="1605923" cy="681300"/>
      </dsp:txXfrm>
    </dsp:sp>
    <dsp:sp modelId="{333256F6-26C9-4BC5-84ED-7218BE9BD441}">
      <dsp:nvSpPr>
        <dsp:cNvPr id="0" name=""/>
        <dsp:cNvSpPr/>
      </dsp:nvSpPr>
      <dsp:spPr>
        <a:xfrm>
          <a:off x="8304422" y="3038131"/>
          <a:ext cx="681300" cy="6813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849B81-EEC0-4142-992C-89363C4BD3FC}">
      <dsp:nvSpPr>
        <dsp:cNvPr id="0" name=""/>
        <dsp:cNvSpPr/>
      </dsp:nvSpPr>
      <dsp:spPr>
        <a:xfrm>
          <a:off x="8447495" y="3181204"/>
          <a:ext cx="395154" cy="395154"/>
        </a:xfrm>
        <a:prstGeom prst="rect">
          <a:avLst/>
        </a:prstGeom>
        <a:blipFill>
          <a:blip xmlns:r="http://schemas.openxmlformats.org/officeDocument/2006/relationships"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944D8-1398-4E49-A248-406C96CC7DEA}">
      <dsp:nvSpPr>
        <dsp:cNvPr id="0" name=""/>
        <dsp:cNvSpPr/>
      </dsp:nvSpPr>
      <dsp:spPr>
        <a:xfrm>
          <a:off x="9131715" y="3038131"/>
          <a:ext cx="1605923" cy="68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Notification of practitioner rights</a:t>
          </a:r>
        </a:p>
      </dsp:txBody>
      <dsp:txXfrm>
        <a:off x="9131715" y="3038131"/>
        <a:ext cx="1605923" cy="681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92AF3-4692-408F-9009-C0FAFA5EC09D}">
      <dsp:nvSpPr>
        <dsp:cNvPr id="0" name=""/>
        <dsp:cNvSpPr/>
      </dsp:nvSpPr>
      <dsp:spPr>
        <a:xfrm>
          <a:off x="828674" y="0"/>
          <a:ext cx="9391650" cy="395128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8F6752-D06C-4FDE-A7F2-405657523392}">
      <dsp:nvSpPr>
        <dsp:cNvPr id="0" name=""/>
        <dsp:cNvSpPr/>
      </dsp:nvSpPr>
      <dsp:spPr>
        <a:xfrm>
          <a:off x="4855" y="1185386"/>
          <a:ext cx="2122940" cy="1580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Upload documentation into IRT</a:t>
          </a:r>
        </a:p>
        <a:p>
          <a:pPr marL="114300" lvl="1" indent="-114300" algn="l" defTabSz="533400">
            <a:lnSpc>
              <a:spcPct val="90000"/>
            </a:lnSpc>
            <a:spcBef>
              <a:spcPct val="0"/>
            </a:spcBef>
            <a:spcAft>
              <a:spcPct val="15000"/>
            </a:spcAft>
            <a:buChar char="•"/>
          </a:pPr>
          <a:r>
            <a:rPr lang="en-US" sz="1200" kern="1200" dirty="0"/>
            <a:t>Organization uploads all documentation to IRT</a:t>
          </a:r>
        </a:p>
      </dsp:txBody>
      <dsp:txXfrm>
        <a:off x="82009" y="1262540"/>
        <a:ext cx="1968632" cy="1426207"/>
      </dsp:txXfrm>
    </dsp:sp>
    <dsp:sp modelId="{0AB96828-EF36-4814-A32D-0D95D1A42973}">
      <dsp:nvSpPr>
        <dsp:cNvPr id="0" name=""/>
        <dsp:cNvSpPr/>
      </dsp:nvSpPr>
      <dsp:spPr>
        <a:xfrm>
          <a:off x="2233942" y="1185386"/>
          <a:ext cx="2122940" cy="1580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Documentation reviewed and issues documented</a:t>
          </a:r>
        </a:p>
        <a:p>
          <a:pPr marL="114300" lvl="1" indent="-114300" algn="l" defTabSz="533400">
            <a:lnSpc>
              <a:spcPct val="90000"/>
            </a:lnSpc>
            <a:spcBef>
              <a:spcPct val="0"/>
            </a:spcBef>
            <a:spcAft>
              <a:spcPct val="15000"/>
            </a:spcAft>
            <a:buChar char="•"/>
          </a:pPr>
          <a:r>
            <a:rPr lang="en-US" sz="1200" kern="1200" dirty="0"/>
            <a:t>NCQA reviews and compares materials to standards</a:t>
          </a:r>
        </a:p>
      </dsp:txBody>
      <dsp:txXfrm>
        <a:off x="2311096" y="1262540"/>
        <a:ext cx="1968632" cy="1426207"/>
      </dsp:txXfrm>
    </dsp:sp>
    <dsp:sp modelId="{8C8D3E54-46EE-4B99-A174-FE97B57D02B5}">
      <dsp:nvSpPr>
        <dsp:cNvPr id="0" name=""/>
        <dsp:cNvSpPr/>
      </dsp:nvSpPr>
      <dsp:spPr>
        <a:xfrm>
          <a:off x="4463029" y="1185386"/>
          <a:ext cx="2122940" cy="1580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Review issues</a:t>
          </a:r>
        </a:p>
        <a:p>
          <a:pPr marL="114300" lvl="1" indent="-114300" algn="l" defTabSz="533400">
            <a:lnSpc>
              <a:spcPct val="90000"/>
            </a:lnSpc>
            <a:spcBef>
              <a:spcPct val="0"/>
            </a:spcBef>
            <a:spcAft>
              <a:spcPct val="15000"/>
            </a:spcAft>
            <a:buChar char="•"/>
          </a:pPr>
          <a:r>
            <a:rPr lang="en-US" sz="1200" kern="1200" dirty="0"/>
            <a:t>Organization reviews, addresses, and responds to issues</a:t>
          </a:r>
        </a:p>
      </dsp:txBody>
      <dsp:txXfrm>
        <a:off x="4540183" y="1262540"/>
        <a:ext cx="1968632" cy="1426207"/>
      </dsp:txXfrm>
    </dsp:sp>
    <dsp:sp modelId="{8BCA9F31-90C7-4691-BC37-C40C6CA0D691}">
      <dsp:nvSpPr>
        <dsp:cNvPr id="0" name=""/>
        <dsp:cNvSpPr/>
      </dsp:nvSpPr>
      <dsp:spPr>
        <a:xfrm>
          <a:off x="6692117" y="1185386"/>
          <a:ext cx="2122940" cy="1580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Develop Agenda for Survey Conference Call</a:t>
          </a:r>
        </a:p>
        <a:p>
          <a:pPr marL="114300" lvl="1" indent="-114300" algn="l" defTabSz="533400">
            <a:lnSpc>
              <a:spcPct val="90000"/>
            </a:lnSpc>
            <a:spcBef>
              <a:spcPct val="0"/>
            </a:spcBef>
            <a:spcAft>
              <a:spcPct val="15000"/>
            </a:spcAft>
            <a:buChar char="•"/>
          </a:pPr>
          <a:r>
            <a:rPr lang="en-US" sz="1200" kern="1200" dirty="0"/>
            <a:t>Organization sends agenda and conference call details</a:t>
          </a:r>
        </a:p>
      </dsp:txBody>
      <dsp:txXfrm>
        <a:off x="6769271" y="1262540"/>
        <a:ext cx="1968632" cy="1426207"/>
      </dsp:txXfrm>
    </dsp:sp>
    <dsp:sp modelId="{70CADA79-CFFA-4AA4-A3B1-44F482FC4028}">
      <dsp:nvSpPr>
        <dsp:cNvPr id="0" name=""/>
        <dsp:cNvSpPr/>
      </dsp:nvSpPr>
      <dsp:spPr>
        <a:xfrm>
          <a:off x="8921204" y="1185386"/>
          <a:ext cx="2122940" cy="1580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Conduct Survey Conference Call</a:t>
          </a:r>
        </a:p>
        <a:p>
          <a:pPr marL="114300" lvl="1" indent="-114300" algn="l" defTabSz="533400">
            <a:lnSpc>
              <a:spcPct val="90000"/>
            </a:lnSpc>
            <a:spcBef>
              <a:spcPct val="0"/>
            </a:spcBef>
            <a:spcAft>
              <a:spcPct val="15000"/>
            </a:spcAft>
            <a:buChar char="•"/>
          </a:pPr>
          <a:r>
            <a:rPr lang="en-US" sz="1200" kern="1200" dirty="0"/>
            <a:t>Joint discussion </a:t>
          </a:r>
        </a:p>
      </dsp:txBody>
      <dsp:txXfrm>
        <a:off x="8998358" y="1262540"/>
        <a:ext cx="1968632" cy="14262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DD402-45BC-473B-A487-DD2807BDB7B5}">
      <dsp:nvSpPr>
        <dsp:cNvPr id="0" name=""/>
        <dsp:cNvSpPr/>
      </dsp:nvSpPr>
      <dsp:spPr>
        <a:xfrm>
          <a:off x="3194" y="1167196"/>
          <a:ext cx="2280675" cy="144822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7BE2C0F-AE6B-412B-B692-B0F667427A57}">
      <dsp:nvSpPr>
        <dsp:cNvPr id="0" name=""/>
        <dsp:cNvSpPr/>
      </dsp:nvSpPr>
      <dsp:spPr>
        <a:xfrm>
          <a:off x="256602" y="1407934"/>
          <a:ext cx="2280675" cy="144822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Six-month look-back period</a:t>
          </a:r>
        </a:p>
      </dsp:txBody>
      <dsp:txXfrm>
        <a:off x="299019" y="1450351"/>
        <a:ext cx="2195841" cy="1363395"/>
      </dsp:txXfrm>
    </dsp:sp>
    <dsp:sp modelId="{B7BA7171-2325-482F-93FB-D48C9F8975BF}">
      <dsp:nvSpPr>
        <dsp:cNvPr id="0" name=""/>
        <dsp:cNvSpPr/>
      </dsp:nvSpPr>
      <dsp:spPr>
        <a:xfrm>
          <a:off x="2790686" y="1167196"/>
          <a:ext cx="2280675" cy="144822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CF92E03-C90C-4BF3-BDDD-427BF7D5E525}">
      <dsp:nvSpPr>
        <dsp:cNvPr id="0" name=""/>
        <dsp:cNvSpPr/>
      </dsp:nvSpPr>
      <dsp:spPr>
        <a:xfrm>
          <a:off x="3044095" y="1407934"/>
          <a:ext cx="2280675" cy="144822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IRT format roster (Cred / Re-Cred)</a:t>
          </a:r>
        </a:p>
      </dsp:txBody>
      <dsp:txXfrm>
        <a:off x="3086512" y="1450351"/>
        <a:ext cx="2195841" cy="1363395"/>
      </dsp:txXfrm>
    </dsp:sp>
    <dsp:sp modelId="{BB21D6B2-6F9D-4BDE-8C03-7E1A0EEE7230}">
      <dsp:nvSpPr>
        <dsp:cNvPr id="0" name=""/>
        <dsp:cNvSpPr/>
      </dsp:nvSpPr>
      <dsp:spPr>
        <a:xfrm>
          <a:off x="5578179" y="1167196"/>
          <a:ext cx="2280675" cy="144822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0D400D4-7516-4C4E-83DC-497BAF274731}">
      <dsp:nvSpPr>
        <dsp:cNvPr id="0" name=""/>
        <dsp:cNvSpPr/>
      </dsp:nvSpPr>
      <dsp:spPr>
        <a:xfrm>
          <a:off x="5831587" y="1407934"/>
          <a:ext cx="2280675" cy="144822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Follow specific identification criteria of practitioners</a:t>
          </a:r>
        </a:p>
      </dsp:txBody>
      <dsp:txXfrm>
        <a:off x="5874004" y="1450351"/>
        <a:ext cx="2195841" cy="1363395"/>
      </dsp:txXfrm>
    </dsp:sp>
    <dsp:sp modelId="{884707F5-FB18-4D72-AEB3-1F56E2DE2B96}">
      <dsp:nvSpPr>
        <dsp:cNvPr id="0" name=""/>
        <dsp:cNvSpPr/>
      </dsp:nvSpPr>
      <dsp:spPr>
        <a:xfrm>
          <a:off x="8365671" y="1167196"/>
          <a:ext cx="2280675" cy="144822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A421C55-6526-4BAB-887D-E8868DC6F024}">
      <dsp:nvSpPr>
        <dsp:cNvPr id="0" name=""/>
        <dsp:cNvSpPr/>
      </dsp:nvSpPr>
      <dsp:spPr>
        <a:xfrm>
          <a:off x="8619080" y="1407934"/>
          <a:ext cx="2280675" cy="144822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NCQA selects 80 files and notifies you 2 weeks before the File Review</a:t>
          </a:r>
        </a:p>
      </dsp:txBody>
      <dsp:txXfrm>
        <a:off x="8661497" y="1450351"/>
        <a:ext cx="2195841" cy="13633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439AC-53E9-40F9-8D54-DB3DD6D169F1}">
      <dsp:nvSpPr>
        <dsp:cNvPr id="0" name=""/>
        <dsp:cNvSpPr/>
      </dsp:nvSpPr>
      <dsp:spPr>
        <a:xfrm>
          <a:off x="0" y="5104"/>
          <a:ext cx="10902950" cy="6688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CB0C73-4A48-48FF-B3E4-30E9D55AEB04}">
      <dsp:nvSpPr>
        <dsp:cNvPr id="0" name=""/>
        <dsp:cNvSpPr/>
      </dsp:nvSpPr>
      <dsp:spPr>
        <a:xfrm>
          <a:off x="202329" y="155597"/>
          <a:ext cx="367872" cy="3678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024D40-64DD-4F09-87CC-E4C0C12811F7}">
      <dsp:nvSpPr>
        <dsp:cNvPr id="0" name=""/>
        <dsp:cNvSpPr/>
      </dsp:nvSpPr>
      <dsp:spPr>
        <a:xfrm>
          <a:off x="772531" y="5104"/>
          <a:ext cx="10129663" cy="668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8" tIns="70788" rIns="70788" bIns="70788" numCol="1" spcCol="1270" anchor="ctr" anchorCtr="0">
          <a:noAutofit/>
        </a:bodyPr>
        <a:lstStyle/>
        <a:p>
          <a:pPr marL="0" lvl="0" indent="0" algn="l" defTabSz="844550">
            <a:lnSpc>
              <a:spcPct val="90000"/>
            </a:lnSpc>
            <a:spcBef>
              <a:spcPct val="0"/>
            </a:spcBef>
            <a:spcAft>
              <a:spcPct val="35000"/>
            </a:spcAft>
            <a:buNone/>
          </a:pPr>
          <a:r>
            <a:rPr lang="en-US" sz="1900" kern="1200"/>
            <a:t>Organization is key</a:t>
          </a:r>
        </a:p>
      </dsp:txBody>
      <dsp:txXfrm>
        <a:off x="772531" y="5104"/>
        <a:ext cx="10129663" cy="668858"/>
      </dsp:txXfrm>
    </dsp:sp>
    <dsp:sp modelId="{FE90D786-1790-4104-B31A-49FAB2F65905}">
      <dsp:nvSpPr>
        <dsp:cNvPr id="0" name=""/>
        <dsp:cNvSpPr/>
      </dsp:nvSpPr>
      <dsp:spPr>
        <a:xfrm>
          <a:off x="0" y="841177"/>
          <a:ext cx="10902950" cy="6688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446BC1-9EF0-4D6C-B606-E7729F264227}">
      <dsp:nvSpPr>
        <dsp:cNvPr id="0" name=""/>
        <dsp:cNvSpPr/>
      </dsp:nvSpPr>
      <dsp:spPr>
        <a:xfrm>
          <a:off x="202329" y="991670"/>
          <a:ext cx="367872" cy="3678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ED49D9-EE2A-4D00-B845-B5D177EE880B}">
      <dsp:nvSpPr>
        <dsp:cNvPr id="0" name=""/>
        <dsp:cNvSpPr/>
      </dsp:nvSpPr>
      <dsp:spPr>
        <a:xfrm>
          <a:off x="772531" y="841177"/>
          <a:ext cx="4906327" cy="668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8" tIns="70788" rIns="70788" bIns="70788" numCol="1" spcCol="1270" anchor="ctr" anchorCtr="0">
          <a:noAutofit/>
        </a:bodyPr>
        <a:lstStyle/>
        <a:p>
          <a:pPr marL="0" lvl="0" indent="0" algn="l" defTabSz="844550">
            <a:lnSpc>
              <a:spcPct val="90000"/>
            </a:lnSpc>
            <a:spcBef>
              <a:spcPct val="0"/>
            </a:spcBef>
            <a:spcAft>
              <a:spcPct val="35000"/>
            </a:spcAft>
            <a:buNone/>
          </a:pPr>
          <a:r>
            <a:rPr lang="en-US" sz="1900" kern="1200"/>
            <a:t>Pre-Survey</a:t>
          </a:r>
        </a:p>
      </dsp:txBody>
      <dsp:txXfrm>
        <a:off x="772531" y="841177"/>
        <a:ext cx="4906327" cy="668858"/>
      </dsp:txXfrm>
    </dsp:sp>
    <dsp:sp modelId="{CB6F3B65-E481-4BA5-87DC-FD7CE841F59F}">
      <dsp:nvSpPr>
        <dsp:cNvPr id="0" name=""/>
        <dsp:cNvSpPr/>
      </dsp:nvSpPr>
      <dsp:spPr>
        <a:xfrm>
          <a:off x="5678858" y="841177"/>
          <a:ext cx="5223335" cy="668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8" tIns="70788" rIns="70788" bIns="70788" numCol="1" spcCol="1270" anchor="ctr" anchorCtr="0">
          <a:noAutofit/>
        </a:bodyPr>
        <a:lstStyle/>
        <a:p>
          <a:pPr marL="0" lvl="0" indent="0" algn="l" defTabSz="488950">
            <a:lnSpc>
              <a:spcPct val="90000"/>
            </a:lnSpc>
            <a:spcBef>
              <a:spcPct val="0"/>
            </a:spcBef>
            <a:spcAft>
              <a:spcPct val="35000"/>
            </a:spcAft>
            <a:buNone/>
          </a:pPr>
          <a:r>
            <a:rPr lang="en-US" sz="1100" kern="1200"/>
            <a:t>Standard Credentialing Committee minutes, agenda, profiles, reports</a:t>
          </a:r>
        </a:p>
        <a:p>
          <a:pPr marL="0" lvl="0" indent="0" algn="l" defTabSz="488950">
            <a:lnSpc>
              <a:spcPct val="90000"/>
            </a:lnSpc>
            <a:spcBef>
              <a:spcPct val="0"/>
            </a:spcBef>
            <a:spcAft>
              <a:spcPct val="35000"/>
            </a:spcAft>
            <a:buNone/>
          </a:pPr>
          <a:r>
            <a:rPr lang="en-US" sz="1100" kern="1200"/>
            <a:t>Crosswalk policies to standards and bookmarking</a:t>
          </a:r>
        </a:p>
      </dsp:txBody>
      <dsp:txXfrm>
        <a:off x="5678858" y="841177"/>
        <a:ext cx="5223335" cy="668858"/>
      </dsp:txXfrm>
    </dsp:sp>
    <dsp:sp modelId="{B8A9123B-E663-4E3B-B371-7846F588C1AC}">
      <dsp:nvSpPr>
        <dsp:cNvPr id="0" name=""/>
        <dsp:cNvSpPr/>
      </dsp:nvSpPr>
      <dsp:spPr>
        <a:xfrm>
          <a:off x="0" y="1677250"/>
          <a:ext cx="10902950" cy="6688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0D55F4-0A25-4BC8-B6C3-5AB7EB9E1A49}">
      <dsp:nvSpPr>
        <dsp:cNvPr id="0" name=""/>
        <dsp:cNvSpPr/>
      </dsp:nvSpPr>
      <dsp:spPr>
        <a:xfrm>
          <a:off x="202329" y="1827743"/>
          <a:ext cx="367872" cy="3678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390FE9-5558-4E0A-A623-0E1B1037A9A4}">
      <dsp:nvSpPr>
        <dsp:cNvPr id="0" name=""/>
        <dsp:cNvSpPr/>
      </dsp:nvSpPr>
      <dsp:spPr>
        <a:xfrm>
          <a:off x="772531" y="1677250"/>
          <a:ext cx="4906327" cy="668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8" tIns="70788" rIns="70788" bIns="70788" numCol="1" spcCol="1270" anchor="ctr" anchorCtr="0">
          <a:noAutofit/>
        </a:bodyPr>
        <a:lstStyle/>
        <a:p>
          <a:pPr marL="0" lvl="0" indent="0" algn="l" defTabSz="844550">
            <a:lnSpc>
              <a:spcPct val="90000"/>
            </a:lnSpc>
            <a:spcBef>
              <a:spcPct val="0"/>
            </a:spcBef>
            <a:spcAft>
              <a:spcPct val="35000"/>
            </a:spcAft>
            <a:buNone/>
          </a:pPr>
          <a:r>
            <a:rPr lang="en-US" sz="1900" kern="1200"/>
            <a:t>Day of File Review </a:t>
          </a:r>
        </a:p>
      </dsp:txBody>
      <dsp:txXfrm>
        <a:off x="772531" y="1677250"/>
        <a:ext cx="4906327" cy="668858"/>
      </dsp:txXfrm>
    </dsp:sp>
    <dsp:sp modelId="{6F36F112-B062-445B-B691-58899A736893}">
      <dsp:nvSpPr>
        <dsp:cNvPr id="0" name=""/>
        <dsp:cNvSpPr/>
      </dsp:nvSpPr>
      <dsp:spPr>
        <a:xfrm>
          <a:off x="5678858" y="1677250"/>
          <a:ext cx="5223335" cy="668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8" tIns="70788" rIns="70788" bIns="70788" numCol="1" spcCol="1270" anchor="ctr" anchorCtr="0">
          <a:noAutofit/>
        </a:bodyPr>
        <a:lstStyle/>
        <a:p>
          <a:pPr marL="0" lvl="0" indent="0" algn="l" defTabSz="488950">
            <a:lnSpc>
              <a:spcPct val="90000"/>
            </a:lnSpc>
            <a:spcBef>
              <a:spcPct val="0"/>
            </a:spcBef>
            <a:spcAft>
              <a:spcPct val="35000"/>
            </a:spcAft>
            <a:buNone/>
          </a:pPr>
          <a:r>
            <a:rPr lang="en-US" sz="1100" kern="1200"/>
            <a:t>Create credential file order review checklist </a:t>
          </a:r>
        </a:p>
        <a:p>
          <a:pPr marL="0" lvl="0" indent="0" algn="l" defTabSz="488950">
            <a:lnSpc>
              <a:spcPct val="90000"/>
            </a:lnSpc>
            <a:spcBef>
              <a:spcPct val="0"/>
            </a:spcBef>
            <a:spcAft>
              <a:spcPct val="35000"/>
            </a:spcAft>
            <a:buNone/>
          </a:pPr>
          <a:r>
            <a:rPr lang="en-US" sz="1100" kern="1200"/>
            <a:t>Include multiple MSS for file review day</a:t>
          </a:r>
        </a:p>
      </dsp:txBody>
      <dsp:txXfrm>
        <a:off x="5678858" y="1677250"/>
        <a:ext cx="5223335" cy="668858"/>
      </dsp:txXfrm>
    </dsp:sp>
    <dsp:sp modelId="{449A4E6D-EE96-4826-BF4A-C05EEBFC2DC3}">
      <dsp:nvSpPr>
        <dsp:cNvPr id="0" name=""/>
        <dsp:cNvSpPr/>
      </dsp:nvSpPr>
      <dsp:spPr>
        <a:xfrm>
          <a:off x="0" y="2513323"/>
          <a:ext cx="10902950" cy="6688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3BB166-F2AA-4BBB-9EBA-C92121B9E7AC}">
      <dsp:nvSpPr>
        <dsp:cNvPr id="0" name=""/>
        <dsp:cNvSpPr/>
      </dsp:nvSpPr>
      <dsp:spPr>
        <a:xfrm>
          <a:off x="202329" y="2663816"/>
          <a:ext cx="367872" cy="3678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FC5F2E-B5C9-4DD5-8851-C73F02C3DD05}">
      <dsp:nvSpPr>
        <dsp:cNvPr id="0" name=""/>
        <dsp:cNvSpPr/>
      </dsp:nvSpPr>
      <dsp:spPr>
        <a:xfrm>
          <a:off x="772531" y="2513323"/>
          <a:ext cx="4906327" cy="668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8" tIns="70788" rIns="70788" bIns="70788" numCol="1" spcCol="1270" anchor="ctr" anchorCtr="0">
          <a:noAutofit/>
        </a:bodyPr>
        <a:lstStyle/>
        <a:p>
          <a:pPr marL="0" lvl="0" indent="0" algn="l" defTabSz="844550">
            <a:lnSpc>
              <a:spcPct val="90000"/>
            </a:lnSpc>
            <a:spcBef>
              <a:spcPct val="0"/>
            </a:spcBef>
            <a:spcAft>
              <a:spcPct val="35000"/>
            </a:spcAft>
            <a:buNone/>
          </a:pPr>
          <a:r>
            <a:rPr lang="en-US" sz="1900" kern="1200"/>
            <a:t>Miscellaneous</a:t>
          </a:r>
        </a:p>
      </dsp:txBody>
      <dsp:txXfrm>
        <a:off x="772531" y="2513323"/>
        <a:ext cx="4906327" cy="668858"/>
      </dsp:txXfrm>
    </dsp:sp>
    <dsp:sp modelId="{5171802D-F981-4858-AB1E-0C7B8DAFB05E}">
      <dsp:nvSpPr>
        <dsp:cNvPr id="0" name=""/>
        <dsp:cNvSpPr/>
      </dsp:nvSpPr>
      <dsp:spPr>
        <a:xfrm>
          <a:off x="5678858" y="2513323"/>
          <a:ext cx="5223335" cy="668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8" tIns="70788" rIns="70788" bIns="70788" numCol="1" spcCol="1270" anchor="ctr" anchorCtr="0">
          <a:noAutofit/>
        </a:bodyPr>
        <a:lstStyle/>
        <a:p>
          <a:pPr marL="0" lvl="0" indent="0" algn="l" defTabSz="488950">
            <a:lnSpc>
              <a:spcPct val="90000"/>
            </a:lnSpc>
            <a:spcBef>
              <a:spcPct val="0"/>
            </a:spcBef>
            <a:spcAft>
              <a:spcPct val="35000"/>
            </a:spcAft>
            <a:buNone/>
          </a:pPr>
          <a:r>
            <a:rPr lang="en-US" sz="1100" kern="1200"/>
            <a:t>CR 3 Element C Factor 2! </a:t>
          </a:r>
        </a:p>
        <a:p>
          <a:pPr marL="0" lvl="0" indent="0" algn="l" defTabSz="488950">
            <a:lnSpc>
              <a:spcPct val="90000"/>
            </a:lnSpc>
            <a:spcBef>
              <a:spcPct val="0"/>
            </a:spcBef>
            <a:spcAft>
              <a:spcPct val="35000"/>
            </a:spcAft>
            <a:buNone/>
          </a:pPr>
          <a:r>
            <a:rPr lang="en-US" sz="1100" kern="1200"/>
            <a:t>File universe – do not include Physician Assistants or Certified Nurse Midwives</a:t>
          </a:r>
        </a:p>
        <a:p>
          <a:pPr marL="0" lvl="0" indent="0" algn="l" defTabSz="488950">
            <a:lnSpc>
              <a:spcPct val="90000"/>
            </a:lnSpc>
            <a:spcBef>
              <a:spcPct val="0"/>
            </a:spcBef>
            <a:spcAft>
              <a:spcPct val="35000"/>
            </a:spcAft>
            <a:buNone/>
          </a:pPr>
          <a:r>
            <a:rPr lang="en-US" sz="1100" kern="1200"/>
            <a:t>Checklists - more granularity, the better</a:t>
          </a:r>
        </a:p>
      </dsp:txBody>
      <dsp:txXfrm>
        <a:off x="5678858" y="2513323"/>
        <a:ext cx="5223335" cy="668858"/>
      </dsp:txXfrm>
    </dsp:sp>
    <dsp:sp modelId="{B01B45EC-B58A-426F-90A6-3D2132F0B011}">
      <dsp:nvSpPr>
        <dsp:cNvPr id="0" name=""/>
        <dsp:cNvSpPr/>
      </dsp:nvSpPr>
      <dsp:spPr>
        <a:xfrm>
          <a:off x="0" y="3349396"/>
          <a:ext cx="10902950" cy="6688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1683A4-EE32-4929-8F11-615DFDFF3907}">
      <dsp:nvSpPr>
        <dsp:cNvPr id="0" name=""/>
        <dsp:cNvSpPr/>
      </dsp:nvSpPr>
      <dsp:spPr>
        <a:xfrm>
          <a:off x="202329" y="3499890"/>
          <a:ext cx="367872" cy="3678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09987D-BD38-44EA-87F1-827D1AC72C31}">
      <dsp:nvSpPr>
        <dsp:cNvPr id="0" name=""/>
        <dsp:cNvSpPr/>
      </dsp:nvSpPr>
      <dsp:spPr>
        <a:xfrm>
          <a:off x="772531" y="3349396"/>
          <a:ext cx="10129663" cy="668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8" tIns="70788" rIns="70788" bIns="70788" numCol="1" spcCol="1270" anchor="ctr" anchorCtr="0">
          <a:noAutofit/>
        </a:bodyPr>
        <a:lstStyle/>
        <a:p>
          <a:pPr marL="0" lvl="0" indent="0" algn="l" defTabSz="844550">
            <a:lnSpc>
              <a:spcPct val="90000"/>
            </a:lnSpc>
            <a:spcBef>
              <a:spcPct val="0"/>
            </a:spcBef>
            <a:spcAft>
              <a:spcPct val="35000"/>
            </a:spcAft>
            <a:buNone/>
          </a:pPr>
          <a:r>
            <a:rPr lang="en-US" sz="1900" kern="1200"/>
            <a:t>Document and plan for your future accreditation </a:t>
          </a:r>
        </a:p>
      </dsp:txBody>
      <dsp:txXfrm>
        <a:off x="772531" y="3349396"/>
        <a:ext cx="10129663" cy="6688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766D1-1BF9-413E-8750-857C360DD6B7}">
      <dsp:nvSpPr>
        <dsp:cNvPr id="0" name=""/>
        <dsp:cNvSpPr/>
      </dsp:nvSpPr>
      <dsp:spPr>
        <a:xfrm>
          <a:off x="0" y="5013"/>
          <a:ext cx="9924661" cy="6568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47D730-5C47-4400-A1DA-95C92E6177F7}">
      <dsp:nvSpPr>
        <dsp:cNvPr id="0" name=""/>
        <dsp:cNvSpPr/>
      </dsp:nvSpPr>
      <dsp:spPr>
        <a:xfrm>
          <a:off x="198705" y="152810"/>
          <a:ext cx="361282" cy="3612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211F55-AEA5-48FA-B284-855D491EE6C2}">
      <dsp:nvSpPr>
        <dsp:cNvPr id="0" name=""/>
        <dsp:cNvSpPr/>
      </dsp:nvSpPr>
      <dsp:spPr>
        <a:xfrm>
          <a:off x="758692" y="5013"/>
          <a:ext cx="4466097" cy="65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19" tIns="69519" rIns="69519" bIns="69519" numCol="1" spcCol="1270" anchor="ctr" anchorCtr="0">
          <a:noAutofit/>
        </a:bodyPr>
        <a:lstStyle/>
        <a:p>
          <a:pPr marL="0" lvl="0" indent="0" algn="l" defTabSz="844550">
            <a:lnSpc>
              <a:spcPct val="90000"/>
            </a:lnSpc>
            <a:spcBef>
              <a:spcPct val="0"/>
            </a:spcBef>
            <a:spcAft>
              <a:spcPct val="35000"/>
            </a:spcAft>
            <a:buNone/>
          </a:pPr>
          <a:r>
            <a:rPr lang="en-US" sz="1900" kern="1200"/>
            <a:t>Executive review</a:t>
          </a:r>
        </a:p>
      </dsp:txBody>
      <dsp:txXfrm>
        <a:off x="758692" y="5013"/>
        <a:ext cx="4466097" cy="656876"/>
      </dsp:txXfrm>
    </dsp:sp>
    <dsp:sp modelId="{5B0EB483-6570-488F-AF54-503EB875BAEC}">
      <dsp:nvSpPr>
        <dsp:cNvPr id="0" name=""/>
        <dsp:cNvSpPr/>
      </dsp:nvSpPr>
      <dsp:spPr>
        <a:xfrm>
          <a:off x="5224790" y="5013"/>
          <a:ext cx="4699129" cy="65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19" tIns="69519" rIns="69519" bIns="69519" numCol="1" spcCol="1270" anchor="ctr" anchorCtr="0">
          <a:noAutofit/>
        </a:bodyPr>
        <a:lstStyle/>
        <a:p>
          <a:pPr marL="0" lvl="0" indent="0" algn="l" defTabSz="711200">
            <a:lnSpc>
              <a:spcPct val="90000"/>
            </a:lnSpc>
            <a:spcBef>
              <a:spcPct val="0"/>
            </a:spcBef>
            <a:spcAft>
              <a:spcPct val="35000"/>
            </a:spcAft>
            <a:buNone/>
          </a:pPr>
          <a:r>
            <a:rPr lang="en-US" sz="1600" kern="1200" dirty="0"/>
            <a:t>Preliminary report shared in IRT post closing presentation</a:t>
          </a:r>
        </a:p>
      </dsp:txBody>
      <dsp:txXfrm>
        <a:off x="5224790" y="5013"/>
        <a:ext cx="4699129" cy="656876"/>
      </dsp:txXfrm>
    </dsp:sp>
    <dsp:sp modelId="{9E0948EB-58EF-4159-BD18-0462594BD640}">
      <dsp:nvSpPr>
        <dsp:cNvPr id="0" name=""/>
        <dsp:cNvSpPr/>
      </dsp:nvSpPr>
      <dsp:spPr>
        <a:xfrm>
          <a:off x="0" y="826109"/>
          <a:ext cx="9924661" cy="6568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2F04A2-87E5-4053-9B01-03A53FDB04BE}">
      <dsp:nvSpPr>
        <dsp:cNvPr id="0" name=""/>
        <dsp:cNvSpPr/>
      </dsp:nvSpPr>
      <dsp:spPr>
        <a:xfrm>
          <a:off x="198705" y="973906"/>
          <a:ext cx="361282" cy="3612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06A0A4-44A7-4FAD-85C2-1DF9BC0AAA5B}">
      <dsp:nvSpPr>
        <dsp:cNvPr id="0" name=""/>
        <dsp:cNvSpPr/>
      </dsp:nvSpPr>
      <dsp:spPr>
        <a:xfrm>
          <a:off x="758692" y="826109"/>
          <a:ext cx="4466097" cy="65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19" tIns="69519" rIns="69519" bIns="69519" numCol="1" spcCol="1270" anchor="ctr" anchorCtr="0">
          <a:noAutofit/>
        </a:bodyPr>
        <a:lstStyle/>
        <a:p>
          <a:pPr marL="0" lvl="0" indent="0" algn="l" defTabSz="844550">
            <a:lnSpc>
              <a:spcPct val="90000"/>
            </a:lnSpc>
            <a:spcBef>
              <a:spcPct val="0"/>
            </a:spcBef>
            <a:spcAft>
              <a:spcPct val="35000"/>
            </a:spcAft>
            <a:buNone/>
          </a:pPr>
          <a:r>
            <a:rPr lang="en-US" sz="1900" kern="1200"/>
            <a:t>Organizational comments</a:t>
          </a:r>
        </a:p>
      </dsp:txBody>
      <dsp:txXfrm>
        <a:off x="758692" y="826109"/>
        <a:ext cx="4466097" cy="656876"/>
      </dsp:txXfrm>
    </dsp:sp>
    <dsp:sp modelId="{9FC2E8DA-7735-4734-9879-F9DDAC005694}">
      <dsp:nvSpPr>
        <dsp:cNvPr id="0" name=""/>
        <dsp:cNvSpPr/>
      </dsp:nvSpPr>
      <dsp:spPr>
        <a:xfrm>
          <a:off x="5224790" y="826109"/>
          <a:ext cx="4699129" cy="65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19" tIns="69519" rIns="69519" bIns="69519" numCol="1" spcCol="1270" anchor="ctr" anchorCtr="0">
          <a:noAutofit/>
        </a:bodyPr>
        <a:lstStyle/>
        <a:p>
          <a:pPr marL="0" lvl="0" indent="0" algn="l" defTabSz="711200">
            <a:lnSpc>
              <a:spcPct val="90000"/>
            </a:lnSpc>
            <a:spcBef>
              <a:spcPct val="0"/>
            </a:spcBef>
            <a:spcAft>
              <a:spcPct val="35000"/>
            </a:spcAft>
            <a:buNone/>
          </a:pPr>
          <a:r>
            <a:rPr lang="en-US" sz="1600" kern="1200" dirty="0"/>
            <a:t>Organization responds and sends supporting documentation that applies to the elements in question (no new documentation is accepted)</a:t>
          </a:r>
        </a:p>
      </dsp:txBody>
      <dsp:txXfrm>
        <a:off x="5224790" y="826109"/>
        <a:ext cx="4699129" cy="656876"/>
      </dsp:txXfrm>
    </dsp:sp>
    <dsp:sp modelId="{1A609004-966A-4A1C-8E31-0513FC0302EC}">
      <dsp:nvSpPr>
        <dsp:cNvPr id="0" name=""/>
        <dsp:cNvSpPr/>
      </dsp:nvSpPr>
      <dsp:spPr>
        <a:xfrm>
          <a:off x="0" y="1647205"/>
          <a:ext cx="9924661" cy="6568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7E9374-544F-4F90-870D-BD6F1D1B3540}">
      <dsp:nvSpPr>
        <dsp:cNvPr id="0" name=""/>
        <dsp:cNvSpPr/>
      </dsp:nvSpPr>
      <dsp:spPr>
        <a:xfrm>
          <a:off x="198705" y="1795002"/>
          <a:ext cx="361282" cy="3612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9364F-9F06-40CA-8755-383F20ADBED0}">
      <dsp:nvSpPr>
        <dsp:cNvPr id="0" name=""/>
        <dsp:cNvSpPr/>
      </dsp:nvSpPr>
      <dsp:spPr>
        <a:xfrm>
          <a:off x="758692" y="1647205"/>
          <a:ext cx="4466097" cy="65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19" tIns="69519" rIns="69519" bIns="69519" numCol="1" spcCol="1270" anchor="ctr" anchorCtr="0">
          <a:noAutofit/>
        </a:bodyPr>
        <a:lstStyle/>
        <a:p>
          <a:pPr marL="0" lvl="0" indent="0" algn="l" defTabSz="844550">
            <a:lnSpc>
              <a:spcPct val="90000"/>
            </a:lnSpc>
            <a:spcBef>
              <a:spcPct val="0"/>
            </a:spcBef>
            <a:spcAft>
              <a:spcPct val="35000"/>
            </a:spcAft>
            <a:buNone/>
          </a:pPr>
          <a:r>
            <a:rPr lang="en-US" sz="1900" kern="1200"/>
            <a:t>Incorporation of comments</a:t>
          </a:r>
        </a:p>
      </dsp:txBody>
      <dsp:txXfrm>
        <a:off x="758692" y="1647205"/>
        <a:ext cx="4466097" cy="656876"/>
      </dsp:txXfrm>
    </dsp:sp>
    <dsp:sp modelId="{C3F94F7F-F596-4A9F-B03C-775F6723E7DB}">
      <dsp:nvSpPr>
        <dsp:cNvPr id="0" name=""/>
        <dsp:cNvSpPr/>
      </dsp:nvSpPr>
      <dsp:spPr>
        <a:xfrm>
          <a:off x="5224790" y="1647205"/>
          <a:ext cx="4699129" cy="65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19" tIns="69519" rIns="69519" bIns="69519" numCol="1" spcCol="1270" anchor="ctr" anchorCtr="0">
          <a:noAutofit/>
        </a:bodyPr>
        <a:lstStyle/>
        <a:p>
          <a:pPr marL="0" lvl="0" indent="0" algn="l" defTabSz="711200">
            <a:lnSpc>
              <a:spcPct val="90000"/>
            </a:lnSpc>
            <a:spcBef>
              <a:spcPct val="0"/>
            </a:spcBef>
            <a:spcAft>
              <a:spcPct val="35000"/>
            </a:spcAft>
            <a:buNone/>
          </a:pPr>
          <a:r>
            <a:rPr lang="en-US" sz="1600" kern="1200" dirty="0"/>
            <a:t>Preliminary report shared in IRT post closing presentation</a:t>
          </a:r>
        </a:p>
      </dsp:txBody>
      <dsp:txXfrm>
        <a:off x="5224790" y="1647205"/>
        <a:ext cx="4699129" cy="656876"/>
      </dsp:txXfrm>
    </dsp:sp>
    <dsp:sp modelId="{1F9A3A1E-DA5E-4347-85BB-F5AB202861DF}">
      <dsp:nvSpPr>
        <dsp:cNvPr id="0" name=""/>
        <dsp:cNvSpPr/>
      </dsp:nvSpPr>
      <dsp:spPr>
        <a:xfrm>
          <a:off x="0" y="2468301"/>
          <a:ext cx="9924661" cy="6568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1436B3-2888-40F1-B692-FF99F30CA116}">
      <dsp:nvSpPr>
        <dsp:cNvPr id="0" name=""/>
        <dsp:cNvSpPr/>
      </dsp:nvSpPr>
      <dsp:spPr>
        <a:xfrm>
          <a:off x="198705" y="2616098"/>
          <a:ext cx="361282" cy="3612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984E38-0773-4BFA-B9EB-DD08E6B208F5}">
      <dsp:nvSpPr>
        <dsp:cNvPr id="0" name=""/>
        <dsp:cNvSpPr/>
      </dsp:nvSpPr>
      <dsp:spPr>
        <a:xfrm>
          <a:off x="758692" y="2468301"/>
          <a:ext cx="4466097" cy="65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19" tIns="69519" rIns="69519" bIns="69519" numCol="1" spcCol="1270" anchor="ctr" anchorCtr="0">
          <a:noAutofit/>
        </a:bodyPr>
        <a:lstStyle/>
        <a:p>
          <a:pPr marL="0" lvl="0" indent="0" algn="l" defTabSz="844550">
            <a:lnSpc>
              <a:spcPct val="90000"/>
            </a:lnSpc>
            <a:spcBef>
              <a:spcPct val="0"/>
            </a:spcBef>
            <a:spcAft>
              <a:spcPct val="35000"/>
            </a:spcAft>
            <a:buNone/>
          </a:pPr>
          <a:r>
            <a:rPr lang="en-US" sz="1900" kern="1200"/>
            <a:t>Review Oversight Committee</a:t>
          </a:r>
        </a:p>
      </dsp:txBody>
      <dsp:txXfrm>
        <a:off x="758692" y="2468301"/>
        <a:ext cx="4466097" cy="656876"/>
      </dsp:txXfrm>
    </dsp:sp>
    <dsp:sp modelId="{3036F37F-1D01-4577-9582-0F688A5E8850}">
      <dsp:nvSpPr>
        <dsp:cNvPr id="0" name=""/>
        <dsp:cNvSpPr/>
      </dsp:nvSpPr>
      <dsp:spPr>
        <a:xfrm>
          <a:off x="5224790" y="2468301"/>
          <a:ext cx="4699129" cy="65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19" tIns="69519" rIns="69519" bIns="69519" numCol="1" spcCol="1270" anchor="ctr" anchorCtr="0">
          <a:noAutofit/>
        </a:bodyPr>
        <a:lstStyle/>
        <a:p>
          <a:pPr marL="0" lvl="0" indent="0" algn="l" defTabSz="711200">
            <a:lnSpc>
              <a:spcPct val="90000"/>
            </a:lnSpc>
            <a:spcBef>
              <a:spcPct val="0"/>
            </a:spcBef>
            <a:spcAft>
              <a:spcPct val="35000"/>
            </a:spcAft>
            <a:buNone/>
          </a:pPr>
          <a:r>
            <a:rPr lang="en-US" sz="1600" kern="1200" dirty="0"/>
            <a:t>Responsible for final decision and status</a:t>
          </a:r>
        </a:p>
      </dsp:txBody>
      <dsp:txXfrm>
        <a:off x="5224790" y="2468301"/>
        <a:ext cx="4699129" cy="656876"/>
      </dsp:txXfrm>
    </dsp:sp>
    <dsp:sp modelId="{49A0B870-7E0E-4AE5-83C1-C3B34A11DE55}">
      <dsp:nvSpPr>
        <dsp:cNvPr id="0" name=""/>
        <dsp:cNvSpPr/>
      </dsp:nvSpPr>
      <dsp:spPr>
        <a:xfrm>
          <a:off x="0" y="3289397"/>
          <a:ext cx="9924661" cy="6568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06B3E4-7EB7-462D-8918-CED3B66F75E7}">
      <dsp:nvSpPr>
        <dsp:cNvPr id="0" name=""/>
        <dsp:cNvSpPr/>
      </dsp:nvSpPr>
      <dsp:spPr>
        <a:xfrm>
          <a:off x="198705" y="3437195"/>
          <a:ext cx="361282" cy="3612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40BB0E-FB9C-4C25-9670-DB72BBA8C20D}">
      <dsp:nvSpPr>
        <dsp:cNvPr id="0" name=""/>
        <dsp:cNvSpPr/>
      </dsp:nvSpPr>
      <dsp:spPr>
        <a:xfrm>
          <a:off x="758692" y="3289397"/>
          <a:ext cx="4466097" cy="65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19" tIns="69519" rIns="69519" bIns="69519" numCol="1" spcCol="1270" anchor="ctr" anchorCtr="0">
          <a:noAutofit/>
        </a:bodyPr>
        <a:lstStyle/>
        <a:p>
          <a:pPr marL="0" lvl="0" indent="0" algn="l" defTabSz="844550">
            <a:lnSpc>
              <a:spcPct val="90000"/>
            </a:lnSpc>
            <a:spcBef>
              <a:spcPct val="0"/>
            </a:spcBef>
            <a:spcAft>
              <a:spcPct val="35000"/>
            </a:spcAft>
            <a:buNone/>
          </a:pPr>
          <a:r>
            <a:rPr lang="en-US" sz="1900" kern="1200"/>
            <a:t>Final Report and Certification</a:t>
          </a:r>
        </a:p>
      </dsp:txBody>
      <dsp:txXfrm>
        <a:off x="758692" y="3289397"/>
        <a:ext cx="4466097" cy="656876"/>
      </dsp:txXfrm>
    </dsp:sp>
    <dsp:sp modelId="{98D02146-A86F-4827-A27B-2CF2284C7950}">
      <dsp:nvSpPr>
        <dsp:cNvPr id="0" name=""/>
        <dsp:cNvSpPr/>
      </dsp:nvSpPr>
      <dsp:spPr>
        <a:xfrm>
          <a:off x="5224790" y="3289397"/>
          <a:ext cx="4699129" cy="65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19" tIns="69519" rIns="69519" bIns="69519" numCol="1" spcCol="1270" anchor="ctr" anchorCtr="0">
          <a:noAutofit/>
        </a:bodyPr>
        <a:lstStyle/>
        <a:p>
          <a:pPr marL="0" lvl="0" indent="0" algn="l" defTabSz="711200">
            <a:lnSpc>
              <a:spcPct val="90000"/>
            </a:lnSpc>
            <a:spcBef>
              <a:spcPct val="0"/>
            </a:spcBef>
            <a:spcAft>
              <a:spcPct val="35000"/>
            </a:spcAft>
            <a:buNone/>
          </a:pPr>
          <a:r>
            <a:rPr lang="en-US" sz="1600" kern="1200" dirty="0"/>
            <a:t>Receives final decision letter and certificate </a:t>
          </a:r>
        </a:p>
      </dsp:txBody>
      <dsp:txXfrm>
        <a:off x="5224790" y="3289397"/>
        <a:ext cx="4699129" cy="65687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76543-5EF1-DA4A-8415-0A3EFD492F07}"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A62D3-769D-F349-A3F8-B6F214D63D0D}" type="slidenum">
              <a:rPr lang="en-US" smtClean="0"/>
              <a:t>‹#›</a:t>
            </a:fld>
            <a:endParaRPr lang="en-US"/>
          </a:p>
        </p:txBody>
      </p:sp>
    </p:spTree>
    <p:extLst>
      <p:ext uri="{BB962C8B-B14F-4D97-AF65-F5344CB8AC3E}">
        <p14:creationId xmlns:p14="http://schemas.microsoft.com/office/powerpoint/2010/main" val="40485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thank you to MAMSS for the opportunity to share our NCQA credentialing accreditation journey. </a:t>
            </a:r>
          </a:p>
          <a:p>
            <a:endParaRPr lang="en-US" dirty="0"/>
          </a:p>
          <a:p>
            <a:r>
              <a:rPr lang="en-US" dirty="0"/>
              <a:t>And thank you for joining us today.  </a:t>
            </a:r>
          </a:p>
          <a:p>
            <a:endParaRPr lang="en-US" dirty="0"/>
          </a:p>
          <a:p>
            <a:r>
              <a:rPr lang="en-US" dirty="0"/>
              <a:t>We hope our experience will help you to develop your own roadmap if you are contemplating NCQA Credentialing Accreditation.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a:t>
            </a:fld>
            <a:endParaRPr lang="en-US"/>
          </a:p>
        </p:txBody>
      </p:sp>
    </p:spTree>
    <p:extLst>
      <p:ext uri="{BB962C8B-B14F-4D97-AF65-F5344CB8AC3E}">
        <p14:creationId xmlns:p14="http://schemas.microsoft.com/office/powerpoint/2010/main" val="1781605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checklist item to standard</a:t>
            </a:r>
          </a:p>
          <a:p>
            <a:r>
              <a:rPr lang="en-US" dirty="0"/>
              <a:t>Added intro/welcome letter to meet CR1B Factors 1 – 3 Provider Rights</a:t>
            </a:r>
          </a:p>
          <a:p>
            <a:r>
              <a:rPr lang="en-US" dirty="0"/>
              <a:t>Also added language to our MD-App</a:t>
            </a:r>
          </a:p>
          <a:p>
            <a:endParaRPr lang="en-US" dirty="0"/>
          </a:p>
          <a:p>
            <a:pPr rtl="0" fontAlgn="ctr">
              <a:spcBef>
                <a:spcPts val="0"/>
              </a:spcBef>
              <a:spcAft>
                <a:spcPts val="0"/>
              </a:spcAft>
              <a:buFont typeface="Arial" panose="020B0604020202020204" pitchFamily="34" charset="0"/>
              <a:buNone/>
            </a:pPr>
            <a:r>
              <a:rPr lang="en-US" sz="1800" dirty="0">
                <a:effectLst/>
                <a:latin typeface="Calibri" panose="020F0502020204030204" pitchFamily="34" charset="0"/>
              </a:rPr>
              <a:t>Change professional affiliation to work history</a:t>
            </a:r>
          </a:p>
          <a:p>
            <a:pPr marL="0" marR="0">
              <a:spcBef>
                <a:spcPts val="0"/>
              </a:spcBef>
              <a:spcAft>
                <a:spcPts val="0"/>
              </a:spcAft>
            </a:pPr>
            <a:r>
              <a:rPr lang="en-US" sz="1800" dirty="0">
                <a:effectLst/>
                <a:latin typeface="Calibri" panose="020F0502020204030204" pitchFamily="34" charset="0"/>
              </a:rPr>
              <a:t> </a:t>
            </a:r>
          </a:p>
          <a:p>
            <a:pPr rtl="0" fontAlgn="ctr">
              <a:spcBef>
                <a:spcPts val="0"/>
              </a:spcBef>
              <a:spcAft>
                <a:spcPts val="0"/>
              </a:spcAft>
              <a:buFont typeface="Arial" panose="020B0604020202020204" pitchFamily="34" charset="0"/>
              <a:buNone/>
            </a:pPr>
            <a:r>
              <a:rPr lang="en-US" sz="1800" dirty="0">
                <a:effectLst/>
                <a:latin typeface="Calibri" panose="020F0502020204030204" pitchFamily="34" charset="0"/>
              </a:rPr>
              <a:t>Not a finding- but a point of discussion</a:t>
            </a:r>
          </a:p>
          <a:p>
            <a:pPr rtl="0" fontAlgn="ctr">
              <a:spcBef>
                <a:spcPts val="0"/>
              </a:spcBef>
              <a:spcAft>
                <a:spcPts val="0"/>
              </a:spcAft>
              <a:buFont typeface="Arial" panose="020B0604020202020204" pitchFamily="34" charset="0"/>
              <a:buNone/>
            </a:pPr>
            <a:r>
              <a:rPr lang="en-US" sz="1800" dirty="0">
                <a:effectLst/>
                <a:latin typeface="Calibri" panose="020F0502020204030204" pitchFamily="34" charset="0"/>
              </a:rPr>
              <a:t>Checklist item: CV (represented our review of work history)</a:t>
            </a:r>
          </a:p>
          <a:p>
            <a:pPr rtl="0" fontAlgn="ctr">
              <a:spcBef>
                <a:spcPts val="0"/>
              </a:spcBef>
              <a:spcAft>
                <a:spcPts val="0"/>
              </a:spcAft>
              <a:buFont typeface="Arial" panose="020B0604020202020204" pitchFamily="34" charset="0"/>
              <a:buNone/>
            </a:pPr>
            <a:r>
              <a:rPr lang="en-US" sz="1800" dirty="0">
                <a:effectLst/>
                <a:latin typeface="Calibri" panose="020F0502020204030204" pitchFamily="34" charset="0"/>
              </a:rPr>
              <a:t>Recommended to add specific checklist item: Reviewed 5 years of work history</a:t>
            </a:r>
          </a:p>
        </p:txBody>
      </p:sp>
      <p:sp>
        <p:nvSpPr>
          <p:cNvPr id="4" name="Slide Number Placeholder 3"/>
          <p:cNvSpPr>
            <a:spLocks noGrp="1"/>
          </p:cNvSpPr>
          <p:nvPr>
            <p:ph type="sldNum" sz="quarter" idx="5"/>
          </p:nvPr>
        </p:nvSpPr>
        <p:spPr/>
        <p:txBody>
          <a:bodyPr/>
          <a:lstStyle/>
          <a:p>
            <a:fld id="{E2D034A7-9452-C54E-A651-2368A596952F}" type="slidenum">
              <a:rPr lang="en-US" smtClean="0"/>
              <a:t>11</a:t>
            </a:fld>
            <a:endParaRPr lang="en-US" dirty="0"/>
          </a:p>
        </p:txBody>
      </p:sp>
    </p:spTree>
    <p:extLst>
      <p:ext uri="{BB962C8B-B14F-4D97-AF65-F5344CB8AC3E}">
        <p14:creationId xmlns:p14="http://schemas.microsoft.com/office/powerpoint/2010/main" val="1127951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any challenges with meeting the July 1 2025 new standards to reverify specific documents.  Web sources listed to achieve compliance with some delegated plans.  </a:t>
            </a:r>
          </a:p>
          <a:p>
            <a:r>
              <a:rPr lang="en-US" dirty="0"/>
              <a:t>CR3:</a:t>
            </a:r>
          </a:p>
          <a:p>
            <a:r>
              <a:rPr lang="en-US" sz="1200" b="1" kern="1200" dirty="0">
                <a:solidFill>
                  <a:schemeClr val="tx1"/>
                </a:solidFill>
                <a:effectLst/>
                <a:latin typeface="+mn-lt"/>
                <a:ea typeface="+mn-ea"/>
                <a:cs typeface="+mn-cs"/>
              </a:rPr>
              <a:t>The organization verifies that the following are within the prescribed time limits:</a:t>
            </a:r>
          </a:p>
          <a:p>
            <a:r>
              <a:rPr lang="en-US" sz="1200" b="1" kern="1200" dirty="0">
                <a:solidFill>
                  <a:schemeClr val="tx1"/>
                </a:solidFill>
                <a:effectLst/>
                <a:latin typeface="+mn-lt"/>
                <a:ea typeface="+mn-ea"/>
                <a:cs typeface="+mn-cs"/>
              </a:rPr>
              <a:t>1.A current and valid license to practice.  (120 days)</a:t>
            </a:r>
          </a:p>
          <a:p>
            <a:r>
              <a:rPr lang="en-US" sz="1200" b="1" kern="1200" dirty="0">
                <a:solidFill>
                  <a:schemeClr val="tx1"/>
                </a:solidFill>
                <a:effectLst/>
                <a:latin typeface="+mn-lt"/>
                <a:ea typeface="+mn-ea"/>
                <a:cs typeface="+mn-cs"/>
              </a:rPr>
              <a:t>2.A valid DEA or CDS certificate, if applicable.  (prior to CC)</a:t>
            </a:r>
          </a:p>
          <a:p>
            <a:r>
              <a:rPr lang="en-US" sz="1200" b="1" kern="1200" dirty="0">
                <a:solidFill>
                  <a:schemeClr val="tx1"/>
                </a:solidFill>
                <a:effectLst/>
                <a:latin typeface="+mn-lt"/>
                <a:ea typeface="+mn-ea"/>
                <a:cs typeface="+mn-cs"/>
              </a:rPr>
              <a:t>3 Education and training as specified in the explanation.  (prior to CC)</a:t>
            </a:r>
          </a:p>
          <a:p>
            <a:r>
              <a:rPr lang="en-US" sz="1200" b="1" kern="1200" dirty="0">
                <a:solidFill>
                  <a:schemeClr val="tx1"/>
                </a:solidFill>
                <a:effectLst/>
                <a:latin typeface="+mn-lt"/>
                <a:ea typeface="+mn-ea"/>
                <a:cs typeface="+mn-cs"/>
              </a:rPr>
              <a:t>4.Board certification status, if applicable.  (120 days)</a:t>
            </a:r>
          </a:p>
          <a:p>
            <a:r>
              <a:rPr lang="en-US" sz="1200" b="1" kern="1200" dirty="0">
                <a:solidFill>
                  <a:schemeClr val="tx1"/>
                </a:solidFill>
                <a:effectLst/>
                <a:latin typeface="+mn-lt"/>
                <a:ea typeface="+mn-ea"/>
                <a:cs typeface="+mn-cs"/>
              </a:rPr>
              <a:t>5. Work history. (120 days) 5 yrs work history – documents review of work hx.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Gaps in work history. </a:t>
            </a:r>
            <a:r>
              <a:rPr lang="en-US" sz="1200" kern="1200" dirty="0">
                <a:solidFill>
                  <a:schemeClr val="tx1"/>
                </a:solidFill>
                <a:effectLst/>
                <a:latin typeface="+mn-lt"/>
                <a:ea typeface="+mn-ea"/>
                <a:cs typeface="+mn-cs"/>
              </a:rPr>
              <a:t>The organization documents its review of the practitioner’s work history and any gaps on the application, CV, checklist or other identified documentation methods (i.e., signature or initials of staff who reviewed the history and the date of review). </a:t>
            </a:r>
          </a:p>
          <a:p>
            <a:r>
              <a:rPr lang="en-US" sz="1200" b="1" kern="1200" dirty="0">
                <a:solidFill>
                  <a:schemeClr val="tx1"/>
                </a:solidFill>
                <a:effectLst/>
                <a:latin typeface="+mn-lt"/>
                <a:ea typeface="+mn-ea"/>
                <a:cs typeface="+mn-cs"/>
              </a:rPr>
              <a:t>6. A history of professional liability claims that resulted in settlement or judgment paid on behalf of the practitioner. </a:t>
            </a:r>
            <a:r>
              <a:rPr lang="en-US" sz="1200" kern="1200" dirty="0">
                <a:solidFill>
                  <a:schemeClr val="tx1"/>
                </a:solidFill>
                <a:effectLst/>
                <a:latin typeface="+mn-lt"/>
                <a:ea typeface="+mn-ea"/>
                <a:cs typeface="+mn-cs"/>
              </a:rPr>
              <a:t>The organization obtains confirmation of the past 5 years of malpractice settlements from the malpractice carrier or queries the National Practitioner Databank (NPDB). The 5-year period may include residency or fellowship years. </a:t>
            </a:r>
            <a:r>
              <a:rPr lang="en-US" sz="1200" b="1" u="sng" kern="1200" dirty="0">
                <a:solidFill>
                  <a:schemeClr val="tx1"/>
                </a:solidFill>
                <a:effectLst/>
                <a:latin typeface="+mn-lt"/>
                <a:ea typeface="+mn-ea"/>
                <a:cs typeface="+mn-cs"/>
              </a:rPr>
              <a:t>The organization is not required to obtain confirmation from the carrier for practitioners who had a hospital insurance policy during a residency or fellowship</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12</a:t>
            </a:fld>
            <a:endParaRPr lang="en-US"/>
          </a:p>
        </p:txBody>
      </p:sp>
    </p:spTree>
    <p:extLst>
      <p:ext uri="{BB962C8B-B14F-4D97-AF65-F5344CB8AC3E}">
        <p14:creationId xmlns:p14="http://schemas.microsoft.com/office/powerpoint/2010/main" val="2625849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checklist item to standard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Staff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Consistently meeting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since added an</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13</a:t>
            </a:fld>
            <a:endParaRPr lang="en-US"/>
          </a:p>
        </p:txBody>
      </p:sp>
    </p:spTree>
    <p:extLst>
      <p:ext uri="{BB962C8B-B14F-4D97-AF65-F5344CB8AC3E}">
        <p14:creationId xmlns:p14="http://schemas.microsoft.com/office/powerpoint/2010/main" val="2008922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 3 Includes the verification timeframes; Sanctions and Exclusions monitoring, Attestation questions (drug use, malpractice claims, license and privilege issues) all items that may make an application a category 2 and therefore s/be included in the performance monitoring</a:t>
            </a:r>
          </a:p>
        </p:txBody>
      </p:sp>
      <p:sp>
        <p:nvSpPr>
          <p:cNvPr id="4" name="Slide Number Placeholder 3"/>
          <p:cNvSpPr>
            <a:spLocks noGrp="1"/>
          </p:cNvSpPr>
          <p:nvPr>
            <p:ph type="sldNum" sz="quarter" idx="5"/>
          </p:nvPr>
        </p:nvSpPr>
        <p:spPr/>
        <p:txBody>
          <a:bodyPr/>
          <a:lstStyle/>
          <a:p>
            <a:fld id="{8C6A62D3-769D-F349-A3F8-B6F214D63D0D}" type="slidenum">
              <a:rPr lang="en-US" smtClean="0"/>
              <a:t>14</a:t>
            </a:fld>
            <a:endParaRPr lang="en-US"/>
          </a:p>
        </p:txBody>
      </p:sp>
    </p:spTree>
    <p:extLst>
      <p:ext uri="{BB962C8B-B14F-4D97-AF65-F5344CB8AC3E}">
        <p14:creationId xmlns:p14="http://schemas.microsoft.com/office/powerpoint/2010/main" val="3062099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 3 B Factor 1</a:t>
            </a:r>
          </a:p>
        </p:txBody>
      </p:sp>
      <p:sp>
        <p:nvSpPr>
          <p:cNvPr id="4" name="Slide Number Placeholder 3"/>
          <p:cNvSpPr>
            <a:spLocks noGrp="1"/>
          </p:cNvSpPr>
          <p:nvPr>
            <p:ph type="sldNum" sz="quarter" idx="5"/>
          </p:nvPr>
        </p:nvSpPr>
        <p:spPr/>
        <p:txBody>
          <a:bodyPr/>
          <a:lstStyle/>
          <a:p>
            <a:fld id="{8C6A62D3-769D-F349-A3F8-B6F214D63D0D}" type="slidenum">
              <a:rPr lang="en-US" smtClean="0"/>
              <a:t>18</a:t>
            </a:fld>
            <a:endParaRPr lang="en-US"/>
          </a:p>
        </p:txBody>
      </p:sp>
    </p:spTree>
    <p:extLst>
      <p:ext uri="{BB962C8B-B14F-4D97-AF65-F5344CB8AC3E}">
        <p14:creationId xmlns:p14="http://schemas.microsoft.com/office/powerpoint/2010/main" val="1314567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Credentials Committee and Staff</a:t>
            </a:r>
          </a:p>
          <a:p>
            <a:r>
              <a:rPr lang="en-US" dirty="0"/>
              <a:t>Annually</a:t>
            </a:r>
          </a:p>
        </p:txBody>
      </p:sp>
      <p:sp>
        <p:nvSpPr>
          <p:cNvPr id="4" name="Slide Number Placeholder 3"/>
          <p:cNvSpPr>
            <a:spLocks noGrp="1"/>
          </p:cNvSpPr>
          <p:nvPr>
            <p:ph type="sldNum" sz="quarter" idx="5"/>
          </p:nvPr>
        </p:nvSpPr>
        <p:spPr/>
        <p:txBody>
          <a:bodyPr/>
          <a:lstStyle/>
          <a:p>
            <a:fld id="{8C6A62D3-769D-F349-A3F8-B6F214D63D0D}" type="slidenum">
              <a:rPr lang="en-US" smtClean="0"/>
              <a:t>20</a:t>
            </a:fld>
            <a:endParaRPr lang="en-US"/>
          </a:p>
        </p:txBody>
      </p:sp>
    </p:spTree>
    <p:extLst>
      <p:ext uri="{BB962C8B-B14F-4D97-AF65-F5344CB8AC3E}">
        <p14:creationId xmlns:p14="http://schemas.microsoft.com/office/powerpoint/2010/main" val="359581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days to upload additional information</a:t>
            </a:r>
          </a:p>
        </p:txBody>
      </p:sp>
      <p:sp>
        <p:nvSpPr>
          <p:cNvPr id="4" name="Slide Number Placeholder 3"/>
          <p:cNvSpPr>
            <a:spLocks noGrp="1"/>
          </p:cNvSpPr>
          <p:nvPr>
            <p:ph type="sldNum" sz="quarter" idx="5"/>
          </p:nvPr>
        </p:nvSpPr>
        <p:spPr/>
        <p:txBody>
          <a:bodyPr/>
          <a:lstStyle/>
          <a:p>
            <a:fld id="{8C6A62D3-769D-F349-A3F8-B6F214D63D0D}" type="slidenum">
              <a:rPr lang="en-US" smtClean="0"/>
              <a:t>22</a:t>
            </a:fld>
            <a:endParaRPr lang="en-US"/>
          </a:p>
        </p:txBody>
      </p:sp>
    </p:spTree>
    <p:extLst>
      <p:ext uri="{BB962C8B-B14F-4D97-AF65-F5344CB8AC3E}">
        <p14:creationId xmlns:p14="http://schemas.microsoft.com/office/powerpoint/2010/main" val="632153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include practitioners who practice independently</a:t>
            </a:r>
          </a:p>
          <a:p>
            <a:endParaRPr lang="en-US" dirty="0"/>
          </a:p>
          <a:p>
            <a:r>
              <a:rPr lang="en-US" dirty="0"/>
              <a:t>Specific format to upload into IRT – one tab Cred, one tab Re-Cred</a:t>
            </a:r>
          </a:p>
          <a:p>
            <a:r>
              <a:rPr lang="en-US" sz="1800" b="0" i="0" u="none" strike="noStrike" dirty="0" err="1">
                <a:solidFill>
                  <a:srgbClr val="000000"/>
                </a:solidFill>
                <a:effectLst/>
                <a:latin typeface="Arial" panose="020B0604020202020204" pitchFamily="34" charset="0"/>
              </a:rPr>
              <a:t>LastName</a:t>
            </a:r>
            <a:r>
              <a:rPr lang="en-US" sz="1800" b="0" i="0" u="none" strike="noStrike" dirty="0">
                <a:solidFill>
                  <a:srgbClr val="000000"/>
                </a:solidFill>
                <a:effectLst/>
                <a:latin typeface="Arial" panose="020B0604020202020204" pitchFamily="34" charset="0"/>
              </a:rPr>
              <a:t>; FirstName;</a:t>
            </a:r>
            <a:r>
              <a:rPr lang="en-US" b="0" dirty="0"/>
              <a:t> </a:t>
            </a:r>
            <a:r>
              <a:rPr lang="en-US" sz="1800" b="0" i="0" u="none" strike="noStrike" dirty="0">
                <a:solidFill>
                  <a:srgbClr val="000000"/>
                </a:solidFill>
                <a:effectLst/>
                <a:latin typeface="Arial" panose="020B0604020202020204" pitchFamily="34" charset="0"/>
              </a:rPr>
              <a:t>Degree;</a:t>
            </a:r>
            <a:r>
              <a:rPr lang="en-US" b="0" dirty="0"/>
              <a:t> </a:t>
            </a:r>
            <a:r>
              <a:rPr lang="en-US" sz="1800" b="0" i="0" u="none" strike="noStrike" dirty="0">
                <a:solidFill>
                  <a:srgbClr val="000000"/>
                </a:solidFill>
                <a:effectLst/>
                <a:latin typeface="Arial" panose="020B0604020202020204" pitchFamily="34" charset="0"/>
              </a:rPr>
              <a:t>Specialty;</a:t>
            </a:r>
            <a:r>
              <a:rPr lang="en-US" b="0" dirty="0"/>
              <a:t> </a:t>
            </a:r>
            <a:r>
              <a:rPr lang="en-US" sz="1800" b="0" i="0" u="none" strike="noStrike" dirty="0">
                <a:solidFill>
                  <a:srgbClr val="000000"/>
                </a:solidFill>
                <a:effectLst/>
                <a:latin typeface="Arial" panose="020B0604020202020204" pitchFamily="34" charset="0"/>
              </a:rPr>
              <a:t>Initial Credentialing Date;</a:t>
            </a:r>
            <a:r>
              <a:rPr lang="en-US" b="0" dirty="0"/>
              <a:t> </a:t>
            </a:r>
            <a:r>
              <a:rPr lang="en-US" sz="1800" b="0" i="1" u="none" strike="noStrike" dirty="0">
                <a:solidFill>
                  <a:srgbClr val="000000"/>
                </a:solidFill>
                <a:effectLst/>
                <a:latin typeface="Arial" panose="020B0604020202020204" pitchFamily="34" charset="0"/>
              </a:rPr>
              <a:t>Delegate Name; </a:t>
            </a:r>
            <a:r>
              <a:rPr lang="en-US" sz="1800" b="0" i="0" u="none" strike="noStrike" dirty="0">
                <a:solidFill>
                  <a:srgbClr val="000000"/>
                </a:solidFill>
                <a:effectLst/>
                <a:latin typeface="Arial" panose="020B0604020202020204" pitchFamily="34" charset="0"/>
              </a:rPr>
              <a:t>Cred/</a:t>
            </a:r>
            <a:r>
              <a:rPr lang="en-US" sz="1800" b="0" i="0" u="none" strike="noStrike" dirty="0" err="1">
                <a:solidFill>
                  <a:srgbClr val="000000"/>
                </a:solidFill>
                <a:effectLst/>
                <a:latin typeface="Arial" panose="020B0604020202020204" pitchFamily="34" charset="0"/>
              </a:rPr>
              <a:t>Recred</a:t>
            </a:r>
            <a:endParaRPr lang="en-US" b="0" dirty="0"/>
          </a:p>
          <a:p>
            <a:endParaRPr lang="en-US" dirty="0"/>
          </a:p>
          <a:p>
            <a:r>
              <a:rPr lang="en-US" dirty="0"/>
              <a:t>We included PAs incorrectly</a:t>
            </a:r>
          </a:p>
          <a:p>
            <a:r>
              <a:rPr lang="en-US" dirty="0"/>
              <a:t>Remove PAs and Nurse Midwifes</a:t>
            </a:r>
          </a:p>
          <a:p>
            <a:endParaRPr lang="en-US" dirty="0"/>
          </a:p>
          <a:p>
            <a:r>
              <a:rPr lang="en-US" dirty="0"/>
              <a:t>Physicians</a:t>
            </a:r>
          </a:p>
          <a:p>
            <a:r>
              <a:rPr lang="en-US" dirty="0"/>
              <a:t>Nurse Practitioners</a:t>
            </a:r>
          </a:p>
          <a:p>
            <a:r>
              <a:rPr lang="en-US" dirty="0"/>
              <a:t>Psychologists</a:t>
            </a:r>
          </a:p>
          <a:p>
            <a:r>
              <a:rPr lang="en-US" dirty="0"/>
              <a:t>LICSW</a:t>
            </a:r>
          </a:p>
        </p:txBody>
      </p:sp>
      <p:sp>
        <p:nvSpPr>
          <p:cNvPr id="4" name="Slide Number Placeholder 3"/>
          <p:cNvSpPr>
            <a:spLocks noGrp="1"/>
          </p:cNvSpPr>
          <p:nvPr>
            <p:ph type="sldNum" sz="quarter" idx="5"/>
          </p:nvPr>
        </p:nvSpPr>
        <p:spPr/>
        <p:txBody>
          <a:bodyPr/>
          <a:lstStyle/>
          <a:p>
            <a:fld id="{8C6A62D3-769D-F349-A3F8-B6F214D63D0D}" type="slidenum">
              <a:rPr lang="en-US" smtClean="0"/>
              <a:t>23</a:t>
            </a:fld>
            <a:endParaRPr lang="en-US"/>
          </a:p>
        </p:txBody>
      </p:sp>
    </p:spTree>
    <p:extLst>
      <p:ext uri="{BB962C8B-B14F-4D97-AF65-F5344CB8AC3E}">
        <p14:creationId xmlns:p14="http://schemas.microsoft.com/office/powerpoint/2010/main" val="1698293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0"/>
              </a:spcAft>
            </a:pPr>
            <a:r>
              <a:rPr lang="en-US" sz="1200" b="1" dirty="0">
                <a:effectLst/>
                <a:ea typeface="Times New Roman" panose="02020603050405020304" pitchFamily="18" charset="0"/>
              </a:rPr>
              <a:t>All evidence/documents must include the following: </a:t>
            </a:r>
            <a:endParaRPr lang="en-US" sz="1200" dirty="0">
              <a:effectLst/>
              <a:ea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200" dirty="0">
                <a:effectLst/>
                <a:ea typeface="Times New Roman" panose="02020603050405020304" pitchFamily="18" charset="0"/>
              </a:rPr>
              <a:t>Date the document was verified before the Credentials Committee date</a:t>
            </a:r>
          </a:p>
          <a:p>
            <a:pPr marL="285750" marR="0" lvl="0" indent="-285750">
              <a:spcBef>
                <a:spcPts val="0"/>
              </a:spcBef>
              <a:spcAft>
                <a:spcPts val="0"/>
              </a:spcAft>
              <a:buFont typeface="Arial" panose="020B0604020202020204" pitchFamily="34" charset="0"/>
              <a:buChar char="•"/>
            </a:pPr>
            <a:r>
              <a:rPr lang="en-US" sz="1200" dirty="0">
                <a:effectLst/>
                <a:ea typeface="Times New Roman" panose="02020603050405020304" pitchFamily="18" charset="0"/>
              </a:rPr>
              <a:t>Initials or signature of the credentialing staff member who reviewed the verification.  CS checklist is acceptable</a:t>
            </a:r>
          </a:p>
          <a:p>
            <a:pPr marL="285750" marR="0" lvl="0" indent="-285750">
              <a:spcBef>
                <a:spcPts val="0"/>
              </a:spcBef>
              <a:spcAft>
                <a:spcPts val="0"/>
              </a:spcAft>
              <a:buFont typeface="Arial" panose="020B0604020202020204" pitchFamily="34" charset="0"/>
              <a:buChar char="•"/>
            </a:pPr>
            <a:r>
              <a:rPr lang="en-US" sz="1200" dirty="0">
                <a:effectLst/>
                <a:ea typeface="Times New Roman" panose="02020603050405020304" pitchFamily="18" charset="0"/>
              </a:rPr>
              <a:t>Primary Source Verification (PSV) </a:t>
            </a:r>
            <a:r>
              <a:rPr lang="en-US" sz="1200" b="1" u="sng" dirty="0">
                <a:effectLst/>
                <a:ea typeface="Times New Roman" panose="02020603050405020304" pitchFamily="18" charset="0"/>
              </a:rPr>
              <a:t>source</a:t>
            </a:r>
            <a:r>
              <a:rPr lang="en-US" sz="1200" dirty="0">
                <a:effectLst/>
                <a:ea typeface="Times New Roman" panose="02020603050405020304" pitchFamily="18" charset="0"/>
              </a:rPr>
              <a:t> is listed</a:t>
            </a:r>
          </a:p>
          <a:p>
            <a:pPr marL="285750" marR="0" lvl="0" indent="-285750">
              <a:spcBef>
                <a:spcPts val="0"/>
              </a:spcBef>
              <a:spcAft>
                <a:spcPts val="0"/>
              </a:spcAft>
              <a:buFont typeface="Arial" panose="020B0604020202020204" pitchFamily="34" charset="0"/>
              <a:buChar char="•"/>
            </a:pPr>
            <a:r>
              <a:rPr lang="en-US" sz="1200" dirty="0">
                <a:effectLst/>
                <a:ea typeface="Times New Roman" panose="02020603050405020304" pitchFamily="18" charset="0"/>
              </a:rPr>
              <a:t>Expiration date is listed for all primary source verifications</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24</a:t>
            </a:fld>
            <a:endParaRPr lang="en-US"/>
          </a:p>
        </p:txBody>
      </p:sp>
    </p:spTree>
    <p:extLst>
      <p:ext uri="{BB962C8B-B14F-4D97-AF65-F5344CB8AC3E}">
        <p14:creationId xmlns:p14="http://schemas.microsoft.com/office/powerpoint/2010/main" val="4137221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MD-Staff Change Audit tool </a:t>
            </a:r>
            <a:r>
              <a:rPr lang="en-US" dirty="0">
                <a:sym typeface="Wingdings" panose="05000000000000000000" pitchFamily="2" charset="2"/>
              </a:rPr>
              <a:t> Set-Up  Security Logs  Change Audits Randomly</a:t>
            </a:r>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28</a:t>
            </a:fld>
            <a:endParaRPr lang="en-US" dirty="0"/>
          </a:p>
        </p:txBody>
      </p:sp>
    </p:spTree>
    <p:extLst>
      <p:ext uri="{BB962C8B-B14F-4D97-AF65-F5344CB8AC3E}">
        <p14:creationId xmlns:p14="http://schemas.microsoft.com/office/powerpoint/2010/main" val="9586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F0EE01-4A6A-4548-8C07-1FB971D6F78B}"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0 inappropriate modifications found must be formally documented in the audit report</a:t>
            </a:r>
          </a:p>
          <a:p>
            <a:endParaRPr lang="en-US" dirty="0"/>
          </a:p>
          <a:p>
            <a:r>
              <a:rPr lang="en-US" dirty="0"/>
              <a:t>You’ll need an annual copy of your vendor’s SOC report.</a:t>
            </a:r>
          </a:p>
          <a:p>
            <a:endParaRPr lang="en-US" dirty="0"/>
          </a:p>
          <a:p>
            <a:r>
              <a:rPr lang="en-US" dirty="0"/>
              <a:t>A System and Organization Controls (SOC) report is a formal, independent audit report that evaluates how a service organization manages data—particularly around security, availability, processing integrity, confidentiality, and privacy.</a:t>
            </a:r>
          </a:p>
        </p:txBody>
      </p:sp>
      <p:sp>
        <p:nvSpPr>
          <p:cNvPr id="4" name="Slide Number Placeholder 3"/>
          <p:cNvSpPr>
            <a:spLocks noGrp="1"/>
          </p:cNvSpPr>
          <p:nvPr>
            <p:ph type="sldNum" sz="quarter" idx="5"/>
          </p:nvPr>
        </p:nvSpPr>
        <p:spPr/>
        <p:txBody>
          <a:bodyPr/>
          <a:lstStyle/>
          <a:p>
            <a:fld id="{8C6A62D3-769D-F349-A3F8-B6F214D63D0D}" type="slidenum">
              <a:rPr lang="en-US" smtClean="0"/>
              <a:t>29</a:t>
            </a:fld>
            <a:endParaRPr lang="en-US"/>
          </a:p>
        </p:txBody>
      </p:sp>
    </p:spTree>
    <p:extLst>
      <p:ext uri="{BB962C8B-B14F-4D97-AF65-F5344CB8AC3E}">
        <p14:creationId xmlns:p14="http://schemas.microsoft.com/office/powerpoint/2010/main" val="2260069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having trouble standardizing areas, it is an external reason to drive standardization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Surveyor requested PDF documents of files; IRT was down during our file review</a:t>
            </a:r>
          </a:p>
          <a:p>
            <a:endParaRPr lang="en-US" dirty="0"/>
          </a:p>
          <a:p>
            <a:r>
              <a:rPr lang="en-US" dirty="0"/>
              <a:t>CR3 Element C Factor 2 - Physician Health Services – evaluation, treatment, monitoring – reduce mental health reporting stigma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181818"/>
              </a:solidFill>
              <a:effectLst/>
              <a:latin typeface="-apple-system"/>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81818"/>
                </a:solidFill>
                <a:effectLst/>
                <a:latin typeface="-apple-system"/>
                <a:ea typeface="Times New Roman" panose="02020603050405020304" pitchFamily="18" charset="0"/>
                <a:cs typeface="Calibri" panose="020F0502020204030204" pitchFamily="34" charset="0"/>
              </a:rPr>
              <a:t>“Are you currently using illegal drugs which has or could affect your judgement or the ability to practice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181818"/>
              </a:solidFill>
              <a:effectLst/>
              <a:latin typeface="-apple-system"/>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81818"/>
                </a:solidFill>
                <a:effectLst/>
                <a:latin typeface="-apple-system"/>
                <a:ea typeface="Calibri" panose="020F0502020204030204" pitchFamily="34" charset="0"/>
                <a:cs typeface="Calibri" panose="020F0502020204030204" pitchFamily="34" charset="0"/>
              </a:rPr>
              <a:t>Work history example (CV and work history)</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Change professional affiliation to work history</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Add checklist item: Reviewed 5 years of work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181818"/>
              </a:solidFill>
              <a:effectLst/>
              <a:latin typeface="-apple-system"/>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181818"/>
                </a:solidFill>
                <a:effectLst/>
                <a:latin typeface="-apple-system"/>
                <a:ea typeface="Calibri" panose="020F0502020204030204" pitchFamily="34" charset="0"/>
                <a:cs typeface="Calibri" panose="020F0502020204030204" pitchFamily="34" charset="0"/>
              </a:rPr>
              <a:t>Future - Timeline</a:t>
            </a:r>
          </a:p>
          <a:p>
            <a:pPr marL="0" marR="0" rtl="0" fontAlgn="t">
              <a:spcBef>
                <a:spcPts val="0"/>
              </a:spcBef>
              <a:spcAft>
                <a:spcPts val="0"/>
              </a:spcAft>
            </a:pPr>
            <a:r>
              <a:rPr lang="en-US" sz="1800" dirty="0">
                <a:effectLst/>
                <a:latin typeface="Calibri" panose="020F0502020204030204" pitchFamily="34" charset="0"/>
              </a:rPr>
              <a:t>Accreditation Effective: January 2024</a:t>
            </a:r>
          </a:p>
          <a:p>
            <a:pPr marL="0" marR="0" rtl="0" fontAlgn="t">
              <a:spcBef>
                <a:spcPts val="0"/>
              </a:spcBef>
              <a:spcAft>
                <a:spcPts val="0"/>
              </a:spcAft>
            </a:pPr>
            <a:r>
              <a:rPr lang="en-US" sz="1800" dirty="0">
                <a:effectLst/>
                <a:latin typeface="Calibri" panose="020F0502020204030204" pitchFamily="34" charset="0"/>
              </a:rPr>
              <a:t>Renewal: January 2027</a:t>
            </a:r>
          </a:p>
          <a:p>
            <a:pPr marL="0" marR="0" rtl="0" fontAlgn="t">
              <a:spcBef>
                <a:spcPts val="0"/>
              </a:spcBef>
              <a:spcAft>
                <a:spcPts val="0"/>
              </a:spcAft>
            </a:pPr>
            <a:r>
              <a:rPr lang="en-US" sz="1800" dirty="0">
                <a:effectLst/>
                <a:latin typeface="Calibri" panose="020F0502020204030204" pitchFamily="34" charset="0"/>
              </a:rPr>
              <a:t>Documents and Reports Lookback:  January 2025 - January 2027</a:t>
            </a:r>
          </a:p>
          <a:p>
            <a:pPr marL="0" marR="0" rtl="0" fontAlgn="t">
              <a:spcBef>
                <a:spcPts val="0"/>
              </a:spcBef>
              <a:spcAft>
                <a:spcPts val="0"/>
              </a:spcAft>
            </a:pPr>
            <a:r>
              <a:rPr lang="en-US" sz="1800" dirty="0">
                <a:effectLst/>
                <a:latin typeface="Calibri" panose="020F0502020204030204" pitchFamily="34" charset="0"/>
              </a:rPr>
              <a:t>Files Lookback: January 2023 - January 2027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181818"/>
              </a:solidFill>
              <a:effectLst/>
              <a:latin typeface="-apple-system"/>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181818"/>
                </a:solidFill>
                <a:effectLst/>
                <a:latin typeface="-apple-system"/>
                <a:ea typeface="Calibri" panose="020F0502020204030204" pitchFamily="34" charset="0"/>
                <a:cs typeface="Calibri" panose="020F0502020204030204" pitchFamily="34" charset="0"/>
              </a:rPr>
              <a:t>Outlook calendar reminders for policies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rPr>
              <a:t>Look-back periods (representative materials from the look-back period - don't just give the most recent in the next survey) Example: committee meeting minutes for the 1st and 2nd year of lookback period</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rPr>
              <a:t>Review and create a schedule of the monthly items to complete (starting the Fall of 2024)</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rPr>
              <a:t>e.g.; Security Audit</a:t>
            </a: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A62D3-769D-F349-A3F8-B6F214D63D0D}" type="slidenum">
              <a:rPr lang="en-US" smtClean="0"/>
              <a:t>31</a:t>
            </a:fld>
            <a:endParaRPr lang="en-US"/>
          </a:p>
        </p:txBody>
      </p:sp>
    </p:spTree>
    <p:extLst>
      <p:ext uri="{BB962C8B-B14F-4D97-AF65-F5344CB8AC3E}">
        <p14:creationId xmlns:p14="http://schemas.microsoft.com/office/powerpoint/2010/main" val="1256778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2023 = Final Report January 2024</a:t>
            </a:r>
          </a:p>
          <a:p>
            <a:r>
              <a:rPr lang="en-US" dirty="0"/>
              <a:t>Executive Review: 	10 – 14 days</a:t>
            </a:r>
          </a:p>
          <a:p>
            <a:r>
              <a:rPr lang="en-US" dirty="0"/>
              <a:t>Organizational Comments:	10 days</a:t>
            </a:r>
          </a:p>
          <a:p>
            <a:r>
              <a:rPr lang="en-US" dirty="0"/>
              <a:t>Incorporation of Comments	10 – 14 days</a:t>
            </a:r>
          </a:p>
          <a:p>
            <a:r>
              <a:rPr lang="en-US" dirty="0"/>
              <a:t>Final Report and Certification	34 days</a:t>
            </a:r>
          </a:p>
        </p:txBody>
      </p:sp>
      <p:sp>
        <p:nvSpPr>
          <p:cNvPr id="4" name="Slide Number Placeholder 3"/>
          <p:cNvSpPr>
            <a:spLocks noGrp="1"/>
          </p:cNvSpPr>
          <p:nvPr>
            <p:ph type="sldNum" sz="quarter" idx="5"/>
          </p:nvPr>
        </p:nvSpPr>
        <p:spPr/>
        <p:txBody>
          <a:bodyPr/>
          <a:lstStyle/>
          <a:p>
            <a:fld id="{8C6A62D3-769D-F349-A3F8-B6F214D63D0D}" type="slidenum">
              <a:rPr lang="en-US" smtClean="0"/>
              <a:t>32</a:t>
            </a:fld>
            <a:endParaRPr lang="en-US"/>
          </a:p>
        </p:txBody>
      </p:sp>
    </p:spTree>
    <p:extLst>
      <p:ext uri="{BB962C8B-B14F-4D97-AF65-F5344CB8AC3E}">
        <p14:creationId xmlns:p14="http://schemas.microsoft.com/office/powerpoint/2010/main" val="787539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results!  Achieved highest 3-year accreditation.  Thank you for your time.  We appreciate your attendance and hope we were helpful!</a:t>
            </a:r>
          </a:p>
          <a:p>
            <a:endParaRPr lang="en-US" dirty="0"/>
          </a:p>
          <a:p>
            <a:pPr marL="0" marR="0">
              <a:spcBef>
                <a:spcPts val="0"/>
              </a:spcBef>
              <a:spcAft>
                <a:spcPts val="0"/>
              </a:spcAft>
            </a:pPr>
            <a:r>
              <a:rPr lang="en-US" sz="1800" dirty="0">
                <a:effectLst/>
                <a:latin typeface="Calibri" panose="020F0502020204030204" pitchFamily="34" charset="0"/>
              </a:rPr>
              <a:t>Education &amp; Training: 93%</a:t>
            </a:r>
          </a:p>
          <a:p>
            <a:pPr marL="0" marR="0">
              <a:spcBef>
                <a:spcPts val="0"/>
              </a:spcBef>
              <a:spcAft>
                <a:spcPts val="0"/>
              </a:spcAft>
            </a:pPr>
            <a:r>
              <a:rPr lang="en-US" sz="1800" dirty="0">
                <a:effectLst/>
                <a:latin typeface="Calibri" panose="020F0502020204030204" pitchFamily="34" charset="0"/>
              </a:rPr>
              <a:t>Lack of Present Illegal Drug Use: 0%</a:t>
            </a:r>
          </a:p>
          <a:p>
            <a:pPr marL="0" marR="0">
              <a:spcBef>
                <a:spcPts val="0"/>
              </a:spcBef>
              <a:spcAft>
                <a:spcPts val="0"/>
              </a:spcAft>
            </a:pPr>
            <a:r>
              <a:rPr lang="en-US" sz="1800" dirty="0">
                <a:effectLst/>
                <a:latin typeface="Calibri" panose="020F0502020204030204" pitchFamily="34" charset="0"/>
              </a:rPr>
              <a:t>All other factors: 100%</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33</a:t>
            </a:fld>
            <a:endParaRPr lang="en-US"/>
          </a:p>
        </p:txBody>
      </p:sp>
    </p:spTree>
    <p:extLst>
      <p:ext uri="{BB962C8B-B14F-4D97-AF65-F5344CB8AC3E}">
        <p14:creationId xmlns:p14="http://schemas.microsoft.com/office/powerpoint/2010/main" val="215416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NCQA Credentialing Accreditation Pathway to Success</a:t>
            </a:r>
          </a:p>
          <a:p>
            <a:endParaRPr lang="en-US" dirty="0"/>
          </a:p>
          <a:p>
            <a:r>
              <a:rPr lang="en-US" b="1" dirty="0"/>
              <a:t>Learning Objectives for NAMSS CEU Credit Request</a:t>
            </a:r>
          </a:p>
          <a:p>
            <a:r>
              <a:rPr lang="en-US" dirty="0"/>
              <a:t>By the end of this session, participants will be able to:</a:t>
            </a:r>
          </a:p>
          <a:p>
            <a:r>
              <a:rPr lang="en-US" dirty="0"/>
              <a:t>1. Explain the strategic rationale behind pursuing NCQA accreditation and its relevance to credentialing and payer relationships.</a:t>
            </a:r>
          </a:p>
          <a:p>
            <a:r>
              <a:rPr lang="en-US" dirty="0"/>
              <a:t>2. Identify key preparatory steps and organizational requirements necessary to initiate and sustain NCQA accreditation efforts.</a:t>
            </a:r>
          </a:p>
          <a:p>
            <a:r>
              <a:rPr lang="en-US" dirty="0"/>
              <a:t>3. Analyze the impact of NCQA standards on payer contracting processes and how accreditation influences network participation.</a:t>
            </a:r>
          </a:p>
          <a:p>
            <a:r>
              <a:rPr lang="en-US" dirty="0"/>
              <a:t>4. Evaluate reporting mechanisms that support compliance, data integrity, and continuous quality improvement.</a:t>
            </a:r>
          </a:p>
          <a:p>
            <a:r>
              <a:rPr lang="en-US" dirty="0"/>
              <a:t>5. Interpret post-accreditation outcomes, including operational efficiencies, stakeholder engagement, and measurable improvements in credentialing workflows.</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4</a:t>
            </a:fld>
            <a:endParaRPr lang="en-US"/>
          </a:p>
        </p:txBody>
      </p:sp>
    </p:spTree>
    <p:extLst>
      <p:ext uri="{BB962C8B-B14F-4D97-AF65-F5344CB8AC3E}">
        <p14:creationId xmlns:p14="http://schemas.microsoft.com/office/powerpoint/2010/main" val="1836201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CFO previous organization pursued NCQA accreditation</a:t>
            </a:r>
          </a:p>
          <a:p>
            <a:pPr marL="171450" indent="-171450">
              <a:buFont typeface="Arial" panose="020B0604020202020204" pitchFamily="34" charset="0"/>
              <a:buChar char="•"/>
            </a:pPr>
            <a:r>
              <a:rPr lang="en-US" dirty="0"/>
              <a:t>March 2022 -  </a:t>
            </a:r>
            <a:r>
              <a:rPr lang="en-US" sz="1800" dirty="0">
                <a:effectLst/>
                <a:latin typeface="Calibri" panose="020F0502020204030204" pitchFamily="34" charset="0"/>
                <a:ea typeface="Calibri" panose="020F0502020204030204" pitchFamily="34" charset="0"/>
              </a:rPr>
              <a:t>begin the discovery process of achieving Accreditation for the CCO</a:t>
            </a:r>
            <a:endParaRPr lang="en-US" dirty="0"/>
          </a:p>
          <a:p>
            <a:pPr marL="171450" indent="-171450">
              <a:buFont typeface="Arial" panose="020B0604020202020204" pitchFamily="34" charset="0"/>
              <a:buChar char="•"/>
            </a:pPr>
            <a:r>
              <a:rPr lang="en-US" dirty="0"/>
              <a:t>October 2022 – hired consultant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5</a:t>
            </a:fld>
            <a:endParaRPr lang="en-US"/>
          </a:p>
        </p:txBody>
      </p:sp>
    </p:spTree>
    <p:extLst>
      <p:ext uri="{BB962C8B-B14F-4D97-AF65-F5344CB8AC3E}">
        <p14:creationId xmlns:p14="http://schemas.microsoft.com/office/powerpoint/2010/main" val="789895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Lookback period = 6 months; all changes need to be incorporated prior to lookback period</a:t>
            </a:r>
          </a:p>
          <a:p>
            <a:pPr>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April – September 2023  </a:t>
            </a:r>
          </a:p>
          <a:p>
            <a:pPr>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File Review submission in October 2023</a:t>
            </a:r>
          </a:p>
          <a:p>
            <a:pPr>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Phase 3 – 5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Minimum Implementation Timeframe Recommendation</a:t>
            </a:r>
            <a:r>
              <a:rPr lang="en-US" sz="3200" dirty="0"/>
              <a:t>: 15 months</a:t>
            </a:r>
          </a:p>
          <a:p>
            <a:pPr>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019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November – March 2023 – readiness/gap analysis</a:t>
            </a:r>
          </a:p>
          <a:p>
            <a:endParaRPr lang="en-US" b="1" dirty="0"/>
          </a:p>
          <a:p>
            <a:r>
              <a:rPr lang="en-US" b="1" dirty="0"/>
              <a:t>Stakeholders</a:t>
            </a:r>
          </a:p>
          <a:p>
            <a:r>
              <a:rPr lang="en-US" b="0" dirty="0"/>
              <a:t>Credentialing, Provider Enrollment, Finance</a:t>
            </a:r>
          </a:p>
          <a:p>
            <a:endParaRPr lang="en-US" b="0" dirty="0"/>
          </a:p>
          <a:p>
            <a:r>
              <a:rPr lang="en-US" b="1" dirty="0"/>
              <a:t>Terminology example</a:t>
            </a:r>
            <a:r>
              <a:rPr lang="en-US" dirty="0"/>
              <a:t>: </a:t>
            </a:r>
          </a:p>
          <a:p>
            <a:r>
              <a:rPr lang="en-US" dirty="0"/>
              <a:t>Provider = Hospital</a:t>
            </a:r>
          </a:p>
          <a:p>
            <a:r>
              <a:rPr lang="en-US" dirty="0"/>
              <a:t>Practitioner = Provider</a:t>
            </a:r>
          </a:p>
        </p:txBody>
      </p:sp>
      <p:sp>
        <p:nvSpPr>
          <p:cNvPr id="4" name="Slide Number Placeholder 3"/>
          <p:cNvSpPr>
            <a:spLocks noGrp="1"/>
          </p:cNvSpPr>
          <p:nvPr>
            <p:ph type="sldNum" sz="quarter" idx="5"/>
          </p:nvPr>
        </p:nvSpPr>
        <p:spPr/>
        <p:txBody>
          <a:bodyPr/>
          <a:lstStyle/>
          <a:p>
            <a:fld id="{8C6A62D3-769D-F349-A3F8-B6F214D63D0D}" type="slidenum">
              <a:rPr lang="en-US" smtClean="0"/>
              <a:t>7</a:t>
            </a:fld>
            <a:endParaRPr lang="en-US"/>
          </a:p>
        </p:txBody>
      </p:sp>
    </p:spTree>
    <p:extLst>
      <p:ext uri="{BB962C8B-B14F-4D97-AF65-F5344CB8AC3E}">
        <p14:creationId xmlns:p14="http://schemas.microsoft.com/office/powerpoint/2010/main" val="248555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8</a:t>
            </a:fld>
            <a:endParaRPr lang="en-US"/>
          </a:p>
        </p:txBody>
      </p:sp>
    </p:spTree>
    <p:extLst>
      <p:ext uri="{BB962C8B-B14F-4D97-AF65-F5344CB8AC3E}">
        <p14:creationId xmlns:p14="http://schemas.microsoft.com/office/powerpoint/2010/main" val="241977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a:p>
            <a:r>
              <a:rPr lang="en-US" dirty="0"/>
              <a:t>3 sets of minutes in the look-back period</a:t>
            </a:r>
          </a:p>
          <a:p>
            <a:r>
              <a:rPr lang="en-US" dirty="0"/>
              <a:t>3 examples of notifications of practitioner rights</a:t>
            </a:r>
          </a:p>
          <a:p>
            <a:r>
              <a:rPr lang="en-US" dirty="0"/>
              <a:t>4 delegation agreements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MGB Cooperation with Client Oversight Requests – essentially proving that we are responsive to payer auditing requests</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9</a:t>
            </a:fld>
            <a:endParaRPr lang="en-US"/>
          </a:p>
        </p:txBody>
      </p:sp>
    </p:spTree>
    <p:extLst>
      <p:ext uri="{BB962C8B-B14F-4D97-AF65-F5344CB8AC3E}">
        <p14:creationId xmlns:p14="http://schemas.microsoft.com/office/powerpoint/2010/main" val="2601682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Added language to instructions to meet CR1B Factors 1 – 3 Provider Rights – notification of practitioner rights example</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10</a:t>
            </a:fld>
            <a:endParaRPr lang="en-US"/>
          </a:p>
        </p:txBody>
      </p:sp>
    </p:spTree>
    <p:extLst>
      <p:ext uri="{BB962C8B-B14F-4D97-AF65-F5344CB8AC3E}">
        <p14:creationId xmlns:p14="http://schemas.microsoft.com/office/powerpoint/2010/main" val="275612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6424"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08592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314014706"/>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xed Text El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0"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2"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4"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7" hasCustomPrompt="1"/>
          </p:nvPr>
        </p:nvSpPr>
        <p:spPr>
          <a:xfrm>
            <a:off x="662289" y="2660174"/>
            <a:ext cx="5366723"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8" hasCustomPrompt="1"/>
          </p:nvPr>
        </p:nvSpPr>
        <p:spPr>
          <a:xfrm>
            <a:off x="6229979" y="2660174"/>
            <a:ext cx="5368900"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5"/>
          <p:cNvSpPr>
            <a:spLocks noGrp="1"/>
          </p:cNvSpPr>
          <p:nvPr>
            <p:ph type="body" sz="quarter" idx="24" hasCustomPrompt="1"/>
          </p:nvPr>
        </p:nvSpPr>
        <p:spPr>
          <a:xfrm>
            <a:off x="662290"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9" name="Text Placeholder 5"/>
          <p:cNvSpPr>
            <a:spLocks noGrp="1"/>
          </p:cNvSpPr>
          <p:nvPr>
            <p:ph type="body" sz="quarter" idx="25" hasCustomPrompt="1"/>
          </p:nvPr>
        </p:nvSpPr>
        <p:spPr>
          <a:xfrm>
            <a:off x="4377282"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0" name="Text Placeholder 5"/>
          <p:cNvSpPr>
            <a:spLocks noGrp="1"/>
          </p:cNvSpPr>
          <p:nvPr>
            <p:ph type="body" sz="quarter" idx="26" hasCustomPrompt="1"/>
          </p:nvPr>
        </p:nvSpPr>
        <p:spPr>
          <a:xfrm>
            <a:off x="8092274"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1" name="Text Placeholder 5"/>
          <p:cNvSpPr>
            <a:spLocks noGrp="1"/>
          </p:cNvSpPr>
          <p:nvPr>
            <p:ph type="body" sz="quarter" idx="30" hasCustomPrompt="1"/>
          </p:nvPr>
        </p:nvSpPr>
        <p:spPr>
          <a:xfrm>
            <a:off x="662290" y="4930130"/>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2" name="Text Placeholder 5"/>
          <p:cNvSpPr>
            <a:spLocks noGrp="1"/>
          </p:cNvSpPr>
          <p:nvPr>
            <p:ph type="body" sz="quarter" idx="31" hasCustomPrompt="1"/>
          </p:nvPr>
        </p:nvSpPr>
        <p:spPr>
          <a:xfrm>
            <a:off x="4377282" y="4930130"/>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3" name="Text Placeholder 5"/>
          <p:cNvSpPr>
            <a:spLocks noGrp="1"/>
          </p:cNvSpPr>
          <p:nvPr>
            <p:ph type="body" sz="quarter" idx="32" hasCustomPrompt="1"/>
          </p:nvPr>
        </p:nvSpPr>
        <p:spPr>
          <a:xfrm>
            <a:off x="8092274" y="4930130"/>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4" name="Rectangle 3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Eleven Items</a:t>
            </a:r>
          </a:p>
        </p:txBody>
      </p:sp>
      <p:sp>
        <p:nvSpPr>
          <p:cNvPr id="21"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2" name="Group 21"/>
          <p:cNvGrpSpPr/>
          <p:nvPr userDrawn="1"/>
        </p:nvGrpSpPr>
        <p:grpSpPr>
          <a:xfrm>
            <a:off x="12801600" y="702812"/>
            <a:ext cx="3048000" cy="6155188"/>
            <a:chOff x="9601200" y="702812"/>
            <a:chExt cx="2286000" cy="6155188"/>
          </a:xfrm>
        </p:grpSpPr>
        <p:sp>
          <p:nvSpPr>
            <p:cNvPr id="23" name="Rectangle 22"/>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4" name="Group 23"/>
            <p:cNvGrpSpPr>
              <a:grpSpLocks noChangeAspect="1"/>
            </p:cNvGrpSpPr>
            <p:nvPr userDrawn="1"/>
          </p:nvGrpSpPr>
          <p:grpSpPr>
            <a:xfrm>
              <a:off x="10625490" y="843418"/>
              <a:ext cx="233337" cy="225045"/>
              <a:chOff x="366713" y="2336800"/>
              <a:chExt cx="1608137" cy="1550988"/>
            </a:xfrm>
            <a:solidFill>
              <a:schemeClr val="bg1"/>
            </a:solidFill>
          </p:grpSpPr>
          <p:sp>
            <p:nvSpPr>
              <p:cNvPr id="2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304269356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Grid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1" name="Straight Connector 10"/>
          <p:cNvCxnSpPr/>
          <p:nvPr userDrawn="1"/>
        </p:nvCxnSpPr>
        <p:spPr>
          <a:xfrm flipV="1">
            <a:off x="6130584"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2801600" y="702812"/>
            <a:ext cx="3048000" cy="6155188"/>
            <a:chOff x="9601200" y="702812"/>
            <a:chExt cx="2286000" cy="6155188"/>
          </a:xfrm>
        </p:grpSpPr>
        <p:sp>
          <p:nvSpPr>
            <p:cNvPr id="13" name="Rectangle 12"/>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9" name="Text Placeholder 5"/>
          <p:cNvSpPr>
            <a:spLocks noGrp="1"/>
          </p:cNvSpPr>
          <p:nvPr>
            <p:ph type="body" sz="quarter" idx="15" hasCustomPrompt="1"/>
          </p:nvPr>
        </p:nvSpPr>
        <p:spPr>
          <a:xfrm>
            <a:off x="662289" y="2621076"/>
            <a:ext cx="5388864" cy="1095452"/>
          </a:xfrm>
        </p:spPr>
        <p:txBody>
          <a:bodyPr lIns="91440" tIns="91440" rIns="91440" bIns="91440"/>
          <a:lstStyle>
            <a:lvl1pPr marL="12700" indent="0" algn="ctr">
              <a:spcAft>
                <a:spcPts val="0"/>
              </a:spcAft>
              <a:buNone/>
              <a:defRPr sz="2000" b="0" baseline="0">
                <a:solidFill>
                  <a:schemeClr val="tx1"/>
                </a:solidFill>
              </a:defRPr>
            </a:lvl1pPr>
            <a:lvl2pPr marL="11112" indent="0">
              <a:spcBef>
                <a:spcPts val="0"/>
              </a:spcBef>
              <a:buNone/>
              <a:defRPr sz="2000"/>
            </a:lvl2pPr>
          </a:lstStyle>
          <a:p>
            <a:pPr lvl="0"/>
            <a:r>
              <a:rPr lang="en-US"/>
              <a:t>Insert text</a:t>
            </a:r>
          </a:p>
        </p:txBody>
      </p:sp>
      <p:sp>
        <p:nvSpPr>
          <p:cNvPr id="20" name="Text Placeholder 5"/>
          <p:cNvSpPr>
            <a:spLocks noGrp="1"/>
          </p:cNvSpPr>
          <p:nvPr>
            <p:ph type="body" sz="quarter" idx="19" hasCustomPrompt="1"/>
          </p:nvPr>
        </p:nvSpPr>
        <p:spPr>
          <a:xfrm>
            <a:off x="6210015" y="2621076"/>
            <a:ext cx="5388864" cy="1095452"/>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ppleSystemUIFont" charset="-120"/>
              <a:buNone/>
              <a:tabLst/>
              <a:defRPr lang="en-US"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ppleSystemUIFont" charset="-120"/>
              <a:buNone/>
              <a:tabLst/>
              <a:defRPr/>
            </a:pPr>
            <a:r>
              <a:rPr lang="en-US"/>
              <a:t>Insert text</a:t>
            </a:r>
          </a:p>
        </p:txBody>
      </p:sp>
      <p:sp>
        <p:nvSpPr>
          <p:cNvPr id="17"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Two Items</a:t>
            </a:r>
          </a:p>
        </p:txBody>
      </p:sp>
    </p:spTree>
    <p:extLst>
      <p:ext uri="{BB962C8B-B14F-4D97-AF65-F5344CB8AC3E}">
        <p14:creationId xmlns:p14="http://schemas.microsoft.com/office/powerpoint/2010/main" val="428557880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Grid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91919"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69245"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2801600" y="702812"/>
            <a:ext cx="3048000" cy="6155188"/>
            <a:chOff x="9601200" y="702812"/>
            <a:chExt cx="2286000" cy="6155188"/>
          </a:xfrm>
        </p:grpSpPr>
        <p:sp>
          <p:nvSpPr>
            <p:cNvPr id="13" name="Rectangle 12"/>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9" name="Text Placeholder 5"/>
          <p:cNvSpPr>
            <a:spLocks noGrp="1"/>
          </p:cNvSpPr>
          <p:nvPr>
            <p:ph type="body" sz="quarter" idx="15" hasCustomPrompt="1"/>
          </p:nvPr>
        </p:nvSpPr>
        <p:spPr>
          <a:xfrm>
            <a:off x="662291" y="2621076"/>
            <a:ext cx="3581928" cy="1095452"/>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0" name="Text Placeholder 5"/>
          <p:cNvSpPr>
            <a:spLocks noGrp="1"/>
          </p:cNvSpPr>
          <p:nvPr>
            <p:ph type="body" sz="quarter" idx="17" hasCustomPrompt="1"/>
          </p:nvPr>
        </p:nvSpPr>
        <p:spPr>
          <a:xfrm>
            <a:off x="4339619" y="2621076"/>
            <a:ext cx="3581927" cy="1095452"/>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1" name="Text Placeholder 5"/>
          <p:cNvSpPr>
            <a:spLocks noGrp="1"/>
          </p:cNvSpPr>
          <p:nvPr>
            <p:ph type="body" sz="quarter" idx="19" hasCustomPrompt="1"/>
          </p:nvPr>
        </p:nvSpPr>
        <p:spPr>
          <a:xfrm>
            <a:off x="8016947" y="2621076"/>
            <a:ext cx="3581932" cy="1095452"/>
          </a:xfrm>
        </p:spPr>
        <p:txBody>
          <a:bodyPr vert="horz" lIns="91440" tIns="91440" rIns="91440" bIns="91440" rtlCol="0">
            <a:noAutofit/>
          </a:bodyPr>
          <a:lstStyle>
            <a:lvl1pPr algn="ctr">
              <a:defRPr lang="en-US" baseline="0" dirty="0" smtClean="0"/>
            </a:lvl1pPr>
            <a:lvl2pPr>
              <a:defRPr lang="en-US" dirty="0"/>
            </a:lvl2pPr>
          </a:lstStyle>
          <a:p>
            <a:pPr lvl="0"/>
            <a:r>
              <a:rPr lang="en-US"/>
              <a:t>Insert text</a:t>
            </a:r>
          </a:p>
        </p:txBody>
      </p:sp>
      <p:sp>
        <p:nvSpPr>
          <p:cNvPr id="17"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Three Items</a:t>
            </a:r>
          </a:p>
        </p:txBody>
      </p:sp>
    </p:spTree>
    <p:extLst>
      <p:ext uri="{BB962C8B-B14F-4D97-AF65-F5344CB8AC3E}">
        <p14:creationId xmlns:p14="http://schemas.microsoft.com/office/powerpoint/2010/main" val="402798805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Grid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6140863"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68" y="3143762"/>
            <a:ext cx="5444355"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93838" y="3143762"/>
            <a:ext cx="5485668"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userDrawn="1"/>
        </p:nvGrpSpPr>
        <p:grpSpPr>
          <a:xfrm>
            <a:off x="12801600" y="702812"/>
            <a:ext cx="3048000" cy="6155188"/>
            <a:chOff x="9601200" y="702812"/>
            <a:chExt cx="2286000" cy="6155188"/>
          </a:xfrm>
        </p:grpSpPr>
        <p:sp>
          <p:nvSpPr>
            <p:cNvPr id="16" name="Rectangle 15"/>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7" name="Group 16"/>
            <p:cNvGrpSpPr>
              <a:grpSpLocks noChangeAspect="1"/>
            </p:cNvGrpSpPr>
            <p:nvPr userDrawn="1"/>
          </p:nvGrpSpPr>
          <p:grpSpPr>
            <a:xfrm>
              <a:off x="10625490"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20" name="Text Placeholder 5"/>
          <p:cNvSpPr>
            <a:spLocks noGrp="1"/>
          </p:cNvSpPr>
          <p:nvPr>
            <p:ph type="body" sz="quarter" idx="15" hasCustomPrompt="1"/>
          </p:nvPr>
        </p:nvSpPr>
        <p:spPr>
          <a:xfrm>
            <a:off x="662290" y="1913648"/>
            <a:ext cx="5411133"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7" name="Text Placeholder 5"/>
          <p:cNvSpPr>
            <a:spLocks noGrp="1"/>
          </p:cNvSpPr>
          <p:nvPr>
            <p:ph type="body" sz="quarter" idx="19" hasCustomPrompt="1"/>
          </p:nvPr>
        </p:nvSpPr>
        <p:spPr>
          <a:xfrm>
            <a:off x="6193838" y="1913648"/>
            <a:ext cx="5405041"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8" name="Text Placeholder 5"/>
          <p:cNvSpPr>
            <a:spLocks noGrp="1"/>
          </p:cNvSpPr>
          <p:nvPr>
            <p:ph type="body" sz="quarter" idx="16" hasCustomPrompt="1"/>
          </p:nvPr>
        </p:nvSpPr>
        <p:spPr>
          <a:xfrm>
            <a:off x="662290" y="3205335"/>
            <a:ext cx="5411135"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9" name="Text Placeholder 5"/>
          <p:cNvSpPr>
            <a:spLocks noGrp="1"/>
          </p:cNvSpPr>
          <p:nvPr>
            <p:ph type="body" sz="quarter" idx="20" hasCustomPrompt="1"/>
          </p:nvPr>
        </p:nvSpPr>
        <p:spPr>
          <a:xfrm>
            <a:off x="6193840" y="3205335"/>
            <a:ext cx="5405040"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1"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Four Items</a:t>
            </a:r>
          </a:p>
        </p:txBody>
      </p:sp>
    </p:spTree>
    <p:extLst>
      <p:ext uri="{BB962C8B-B14F-4D97-AF65-F5344CB8AC3E}">
        <p14:creationId xmlns:p14="http://schemas.microsoft.com/office/powerpoint/2010/main" val="370006218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Grid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74851"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69"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86316"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323502"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134507"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userDrawn="1"/>
        </p:nvGrpSpPr>
        <p:grpSpPr>
          <a:xfrm>
            <a:off x="12801600" y="702812"/>
            <a:ext cx="3048000" cy="6155188"/>
            <a:chOff x="9601200" y="702812"/>
            <a:chExt cx="2286000" cy="6155188"/>
          </a:xfrm>
        </p:grpSpPr>
        <p:sp>
          <p:nvSpPr>
            <p:cNvPr id="29" name="Rectangle 28"/>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30" name="Group 29"/>
            <p:cNvGrpSpPr>
              <a:grpSpLocks noChangeAspect="1"/>
            </p:cNvGrpSpPr>
            <p:nvPr userDrawn="1"/>
          </p:nvGrpSpPr>
          <p:grpSpPr>
            <a:xfrm>
              <a:off x="10625490" y="843418"/>
              <a:ext cx="233337" cy="225045"/>
              <a:chOff x="366713" y="2336800"/>
              <a:chExt cx="1608137" cy="1550988"/>
            </a:xfrm>
            <a:solidFill>
              <a:schemeClr val="bg1"/>
            </a:solidFill>
          </p:grpSpPr>
          <p:sp>
            <p:nvSpPr>
              <p:cNvPr id="3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3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33" name="Text Placeholder 5"/>
          <p:cNvSpPr>
            <a:spLocks noGrp="1"/>
          </p:cNvSpPr>
          <p:nvPr>
            <p:ph type="body" sz="quarter" idx="21" hasCustomPrompt="1"/>
          </p:nvPr>
        </p:nvSpPr>
        <p:spPr>
          <a:xfrm>
            <a:off x="662290" y="1913648"/>
            <a:ext cx="3513657" cy="1177570"/>
          </a:xfrm>
        </p:spPr>
        <p:txBody>
          <a:bodyPr vert="horz" lIns="91440" tIns="91440" rIns="91440" bIns="91440" rtlCol="0">
            <a:noAutofit/>
          </a:bodyPr>
          <a:lstStyle>
            <a:lvl1pPr algn="ctr">
              <a:defRPr lang="en-US" baseline="0" dirty="0"/>
            </a:lvl1pPr>
          </a:lstStyle>
          <a:p>
            <a:pPr lvl="0"/>
            <a:r>
              <a:rPr lang="en-US"/>
              <a:t>Insert text</a:t>
            </a:r>
          </a:p>
        </p:txBody>
      </p:sp>
      <p:sp>
        <p:nvSpPr>
          <p:cNvPr id="34" name="Text Placeholder 5"/>
          <p:cNvSpPr>
            <a:spLocks noGrp="1"/>
          </p:cNvSpPr>
          <p:nvPr>
            <p:ph type="body" sz="quarter" idx="22" hasCustomPrompt="1"/>
          </p:nvPr>
        </p:nvSpPr>
        <p:spPr>
          <a:xfrm>
            <a:off x="4373756"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5" name="Text Placeholder 5"/>
          <p:cNvSpPr>
            <a:spLocks noGrp="1"/>
          </p:cNvSpPr>
          <p:nvPr>
            <p:ph type="body" sz="quarter" idx="19" hasCustomPrompt="1"/>
          </p:nvPr>
        </p:nvSpPr>
        <p:spPr>
          <a:xfrm>
            <a:off x="8085222" y="1913648"/>
            <a:ext cx="3513657" cy="1177570"/>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ppleSystemUIFont" charset="-120"/>
              <a:buNone/>
              <a:tabLst/>
              <a:defRPr lang="en-US"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ppleSystemUIFont" charset="-120"/>
              <a:buNone/>
              <a:tabLst/>
              <a:defRPr/>
            </a:pPr>
            <a:r>
              <a:rPr lang="en-US"/>
              <a:t>Insert text</a:t>
            </a:r>
          </a:p>
        </p:txBody>
      </p:sp>
      <p:sp>
        <p:nvSpPr>
          <p:cNvPr id="36" name="Text Placeholder 5"/>
          <p:cNvSpPr>
            <a:spLocks noGrp="1"/>
          </p:cNvSpPr>
          <p:nvPr>
            <p:ph type="body" sz="quarter" idx="16" hasCustomPrompt="1"/>
          </p:nvPr>
        </p:nvSpPr>
        <p:spPr>
          <a:xfrm>
            <a:off x="662290" y="3205335"/>
            <a:ext cx="5411135"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7" name="Text Placeholder 5"/>
          <p:cNvSpPr>
            <a:spLocks noGrp="1"/>
          </p:cNvSpPr>
          <p:nvPr>
            <p:ph type="body" sz="quarter" idx="20" hasCustomPrompt="1"/>
          </p:nvPr>
        </p:nvSpPr>
        <p:spPr>
          <a:xfrm>
            <a:off x="6193840" y="3205335"/>
            <a:ext cx="5405040"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3"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4" name="Rectangle 2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Five Items</a:t>
            </a:r>
          </a:p>
        </p:txBody>
      </p:sp>
    </p:spTree>
    <p:extLst>
      <p:ext uri="{BB962C8B-B14F-4D97-AF65-F5344CB8AC3E}">
        <p14:creationId xmlns:p14="http://schemas.microsoft.com/office/powerpoint/2010/main" val="58399602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Grid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20" name="Straight Connector 19"/>
          <p:cNvCxnSpPr/>
          <p:nvPr userDrawn="1"/>
        </p:nvCxnSpPr>
        <p:spPr>
          <a:xfrm flipV="1">
            <a:off x="4274851"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9069"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7986316"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4323502"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8134507"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4274851" y="320533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7986316" y="320533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userDrawn="1"/>
        </p:nvGrpSpPr>
        <p:grpSpPr>
          <a:xfrm>
            <a:off x="12801600" y="702812"/>
            <a:ext cx="3048000" cy="6155188"/>
            <a:chOff x="9601200" y="702812"/>
            <a:chExt cx="2286000" cy="6155188"/>
          </a:xfrm>
        </p:grpSpPr>
        <p:sp>
          <p:nvSpPr>
            <p:cNvPr id="23" name="Rectangle 22"/>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4" name="Group 23"/>
            <p:cNvGrpSpPr>
              <a:grpSpLocks noChangeAspect="1"/>
            </p:cNvGrpSpPr>
            <p:nvPr userDrawn="1"/>
          </p:nvGrpSpPr>
          <p:grpSpPr>
            <a:xfrm>
              <a:off x="10625490" y="843418"/>
              <a:ext cx="233337" cy="225045"/>
              <a:chOff x="366713" y="2336800"/>
              <a:chExt cx="1608137" cy="1550988"/>
            </a:xfrm>
            <a:solidFill>
              <a:schemeClr val="bg1"/>
            </a:solidFill>
          </p:grpSpPr>
          <p:sp>
            <p:nvSpPr>
              <p:cNvPr id="2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28" name="Text Placeholder 5"/>
          <p:cNvSpPr>
            <a:spLocks noGrp="1"/>
          </p:cNvSpPr>
          <p:nvPr>
            <p:ph type="body" sz="quarter" idx="21" hasCustomPrompt="1"/>
          </p:nvPr>
        </p:nvSpPr>
        <p:spPr>
          <a:xfrm>
            <a:off x="662290"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1" name="Text Placeholder 5"/>
          <p:cNvSpPr>
            <a:spLocks noGrp="1"/>
          </p:cNvSpPr>
          <p:nvPr>
            <p:ph type="body" sz="quarter" idx="22" hasCustomPrompt="1"/>
          </p:nvPr>
        </p:nvSpPr>
        <p:spPr>
          <a:xfrm>
            <a:off x="4373756"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3" name="Text Placeholder 5"/>
          <p:cNvSpPr>
            <a:spLocks noGrp="1"/>
          </p:cNvSpPr>
          <p:nvPr>
            <p:ph type="body" sz="quarter" idx="19" hasCustomPrompt="1"/>
          </p:nvPr>
        </p:nvSpPr>
        <p:spPr>
          <a:xfrm>
            <a:off x="8085222"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1" name="Text Placeholder 5"/>
          <p:cNvSpPr>
            <a:spLocks noGrp="1"/>
          </p:cNvSpPr>
          <p:nvPr>
            <p:ph type="body" sz="quarter" idx="24" hasCustomPrompt="1"/>
          </p:nvPr>
        </p:nvSpPr>
        <p:spPr>
          <a:xfrm>
            <a:off x="662290"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2" name="Text Placeholder 5"/>
          <p:cNvSpPr>
            <a:spLocks noGrp="1"/>
          </p:cNvSpPr>
          <p:nvPr>
            <p:ph type="body" sz="quarter" idx="25" hasCustomPrompt="1"/>
          </p:nvPr>
        </p:nvSpPr>
        <p:spPr>
          <a:xfrm>
            <a:off x="4373756"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3" name="Text Placeholder 5"/>
          <p:cNvSpPr>
            <a:spLocks noGrp="1"/>
          </p:cNvSpPr>
          <p:nvPr>
            <p:ph type="body" sz="quarter" idx="23" hasCustomPrompt="1"/>
          </p:nvPr>
        </p:nvSpPr>
        <p:spPr>
          <a:xfrm>
            <a:off x="8085222"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2"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34" name="Rectangle 3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Six Items</a:t>
            </a:r>
          </a:p>
        </p:txBody>
      </p:sp>
    </p:spTree>
    <p:extLst>
      <p:ext uri="{BB962C8B-B14F-4D97-AF65-F5344CB8AC3E}">
        <p14:creationId xmlns:p14="http://schemas.microsoft.com/office/powerpoint/2010/main" val="164083566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p:nvPr>
        </p:nvSpPr>
        <p:spPr>
          <a:xfrm>
            <a:off x="304799" y="234669"/>
            <a:ext cx="11115965" cy="374933"/>
          </a:xfr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 (Image)</a:t>
            </a:r>
          </a:p>
        </p:txBody>
      </p:sp>
      <p:sp>
        <p:nvSpPr>
          <p:cNvPr id="9" name="Text Placeholder 7"/>
          <p:cNvSpPr>
            <a:spLocks noGrp="1"/>
          </p:cNvSpPr>
          <p:nvPr>
            <p:ph type="body" sz="quarter" idx="14"/>
          </p:nvPr>
        </p:nvSpPr>
        <p:spPr>
          <a:xfrm>
            <a:off x="304799" y="671946"/>
            <a:ext cx="11115965" cy="330200"/>
          </a:xfrm>
        </p:spPr>
        <p:txBody>
          <a:bodyPr anchor="t"/>
          <a:lstStyle>
            <a:lvl1pPr marL="12700" indent="0">
              <a:lnSpc>
                <a:spcPct val="90000"/>
              </a:lnSpc>
              <a:buNone/>
              <a:defRPr sz="20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45238911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with Text (Times below)&#10;Image with Text (Times below)">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hasCustomPrompt="1"/>
          </p:nvPr>
        </p:nvSpPr>
        <p:spPr>
          <a:xfrm>
            <a:off x="304800" y="228600"/>
            <a:ext cx="3454401" cy="3151097"/>
          </a:xfrm>
        </p:spPr>
        <p:txBody>
          <a:bodyPr anchor="b"/>
          <a:lstStyle>
            <a:lvl1pPr>
              <a:defRPr sz="360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Image with Text</a:t>
            </a:r>
            <a:r>
              <a:rPr lang="en-US" sz="1100" baseline="0"/>
              <a:t> (Times below)</a:t>
            </a:r>
            <a:endParaRPr lang="en-US" sz="1100"/>
          </a:p>
        </p:txBody>
      </p:sp>
      <p:sp>
        <p:nvSpPr>
          <p:cNvPr id="9" name="Text Placeholder 7"/>
          <p:cNvSpPr>
            <a:spLocks noGrp="1"/>
          </p:cNvSpPr>
          <p:nvPr>
            <p:ph type="body" sz="quarter" idx="14" hasCustomPrompt="1"/>
          </p:nvPr>
        </p:nvSpPr>
        <p:spPr>
          <a:xfrm>
            <a:off x="304800" y="3442042"/>
            <a:ext cx="3450965" cy="2730159"/>
          </a:xfrm>
        </p:spPr>
        <p:txBody>
          <a:bodyPr anchor="t"/>
          <a:lstStyle>
            <a:lvl1pPr marL="12700" indent="0">
              <a:lnSpc>
                <a:spcPct val="90000"/>
              </a:lnSpc>
              <a:buNone/>
              <a:defRPr sz="2800" b="0" i="1">
                <a:solidFill>
                  <a:schemeClr val="accent2"/>
                </a:solidFill>
                <a:latin typeface="Times New Roman" charset="0"/>
                <a:ea typeface="Times New Roman" charset="0"/>
                <a:cs typeface="Times New Roman" charset="0"/>
              </a:defRPr>
            </a:lvl1pPr>
          </a:lstStyle>
          <a:p>
            <a:pPr lvl="0"/>
            <a:r>
              <a:rPr lang="en-US"/>
              <a:t>Click to edit subtitle</a:t>
            </a:r>
          </a:p>
        </p:txBody>
      </p:sp>
      <p:sp>
        <p:nvSpPr>
          <p:cNvPr id="45" name="Rectangle 44"/>
          <p:cNvSpPr/>
          <p:nvPr userDrawn="1"/>
        </p:nvSpPr>
        <p:spPr>
          <a:xfrm>
            <a:off x="12801600" y="693868"/>
            <a:ext cx="3048000" cy="8928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a:solidFill>
                  <a:schemeClr val="bg1"/>
                </a:solidFill>
                <a:latin typeface="arial" charset="0"/>
              </a:rPr>
              <a:t>change text</a:t>
            </a:r>
            <a:r>
              <a:rPr lang="en-US" sz="1100" baseline="0">
                <a:solidFill>
                  <a:schemeClr val="bg1"/>
                </a:solidFill>
                <a:latin typeface="arial" charset="0"/>
              </a:rPr>
              <a:t> </a:t>
            </a:r>
            <a:r>
              <a:rPr lang="en-US" sz="1100">
                <a:solidFill>
                  <a:schemeClr val="bg1"/>
                </a:solidFill>
                <a:latin typeface="arial" charset="0"/>
              </a:rPr>
              <a:t>to white or black </a:t>
            </a:r>
            <a:br>
              <a:rPr lang="en-US" sz="1100">
                <a:solidFill>
                  <a:schemeClr val="bg1"/>
                </a:solidFill>
                <a:latin typeface="arial" charset="0"/>
              </a:rPr>
            </a:br>
            <a:r>
              <a:rPr lang="en-US" sz="1100">
                <a:solidFill>
                  <a:schemeClr val="bg1"/>
                </a:solidFill>
                <a:latin typeface="arial" charset="0"/>
              </a:rPr>
              <a:t>if red</a:t>
            </a:r>
            <a:r>
              <a:rPr lang="en-US" sz="1100" baseline="0">
                <a:solidFill>
                  <a:schemeClr val="bg1"/>
                </a:solidFill>
                <a:latin typeface="arial" charset="0"/>
              </a:rPr>
              <a:t> text is not visible </a:t>
            </a:r>
            <a:br>
              <a:rPr lang="en-US" sz="1100" baseline="0">
                <a:solidFill>
                  <a:schemeClr val="bg1"/>
                </a:solidFill>
                <a:latin typeface="arial" charset="0"/>
              </a:rPr>
            </a:br>
            <a:r>
              <a:rPr lang="en-US" sz="1100" baseline="0">
                <a:solidFill>
                  <a:schemeClr val="bg1"/>
                </a:solidFill>
                <a:latin typeface="arial" charset="0"/>
              </a:rPr>
              <a:t>over image</a:t>
            </a:r>
            <a:endParaRPr lang="en-US" sz="1100"/>
          </a:p>
        </p:txBody>
      </p:sp>
    </p:spTree>
    <p:extLst>
      <p:ext uri="{BB962C8B-B14F-4D97-AF65-F5344CB8AC3E}">
        <p14:creationId xmlns:p14="http://schemas.microsoft.com/office/powerpoint/2010/main" val="412937149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with Text (Times above)">
    <p:spTree>
      <p:nvGrpSpPr>
        <p:cNvPr id="1" name=""/>
        <p:cNvGrpSpPr/>
        <p:nvPr/>
      </p:nvGrpSpPr>
      <p:grpSpPr>
        <a:xfrm>
          <a:off x="0" y="0"/>
          <a:ext cx="0" cy="0"/>
          <a:chOff x="0" y="0"/>
          <a:chExt cx="0" cy="0"/>
        </a:xfrm>
      </p:grpSpPr>
      <p:sp>
        <p:nvSpPr>
          <p:cNvPr id="45"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hasCustomPrompt="1"/>
          </p:nvPr>
        </p:nvSpPr>
        <p:spPr>
          <a:xfrm>
            <a:off x="304800" y="3025585"/>
            <a:ext cx="3454401" cy="3151097"/>
          </a:xfrm>
        </p:spPr>
        <p:txBody>
          <a:bodyPr anchor="t"/>
          <a:lstStyle>
            <a:lvl1pPr>
              <a:defRPr sz="360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Image with Text</a:t>
            </a:r>
            <a:r>
              <a:rPr lang="en-US" sz="1100" baseline="0"/>
              <a:t> (Times above)</a:t>
            </a:r>
            <a:endParaRPr lang="en-US" sz="1100"/>
          </a:p>
        </p:txBody>
      </p:sp>
      <p:sp>
        <p:nvSpPr>
          <p:cNvPr id="9" name="Text Placeholder 7"/>
          <p:cNvSpPr>
            <a:spLocks noGrp="1"/>
          </p:cNvSpPr>
          <p:nvPr>
            <p:ph type="body" sz="quarter" idx="14" hasCustomPrompt="1"/>
          </p:nvPr>
        </p:nvSpPr>
        <p:spPr>
          <a:xfrm>
            <a:off x="304800" y="228600"/>
            <a:ext cx="3450965" cy="2730159"/>
          </a:xfrm>
        </p:spPr>
        <p:txBody>
          <a:bodyPr anchor="b"/>
          <a:lstStyle>
            <a:lvl1pPr marL="12700" indent="0">
              <a:lnSpc>
                <a:spcPct val="90000"/>
              </a:lnSpc>
              <a:buNone/>
              <a:defRPr sz="2800" b="0" i="1">
                <a:solidFill>
                  <a:schemeClr val="accent2"/>
                </a:solidFill>
                <a:latin typeface="Times New Roman" charset="0"/>
                <a:ea typeface="Times New Roman" charset="0"/>
                <a:cs typeface="Times New Roman" charset="0"/>
              </a:defRPr>
            </a:lvl1pPr>
          </a:lstStyle>
          <a:p>
            <a:pPr lvl="0"/>
            <a:r>
              <a:rPr lang="en-US"/>
              <a:t>Click to edit subtitle</a:t>
            </a:r>
          </a:p>
        </p:txBody>
      </p:sp>
      <p:sp>
        <p:nvSpPr>
          <p:cNvPr id="48" name="Rectangle 47"/>
          <p:cNvSpPr/>
          <p:nvPr userDrawn="1"/>
        </p:nvSpPr>
        <p:spPr>
          <a:xfrm>
            <a:off x="12801600" y="693868"/>
            <a:ext cx="3048000" cy="8928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a:solidFill>
                  <a:schemeClr val="bg1"/>
                </a:solidFill>
                <a:latin typeface="arial" charset="0"/>
              </a:rPr>
              <a:t>change text</a:t>
            </a:r>
            <a:r>
              <a:rPr lang="en-US" sz="1100" baseline="0">
                <a:solidFill>
                  <a:schemeClr val="bg1"/>
                </a:solidFill>
                <a:latin typeface="arial" charset="0"/>
              </a:rPr>
              <a:t> </a:t>
            </a:r>
            <a:r>
              <a:rPr lang="en-US" sz="1100">
                <a:solidFill>
                  <a:schemeClr val="bg1"/>
                </a:solidFill>
                <a:latin typeface="arial" charset="0"/>
              </a:rPr>
              <a:t>to white or black </a:t>
            </a:r>
            <a:br>
              <a:rPr lang="en-US" sz="1100">
                <a:solidFill>
                  <a:schemeClr val="bg1"/>
                </a:solidFill>
                <a:latin typeface="arial" charset="0"/>
              </a:rPr>
            </a:br>
            <a:r>
              <a:rPr lang="en-US" sz="1100">
                <a:solidFill>
                  <a:schemeClr val="bg1"/>
                </a:solidFill>
                <a:latin typeface="arial" charset="0"/>
              </a:rPr>
              <a:t>if red</a:t>
            </a:r>
            <a:r>
              <a:rPr lang="en-US" sz="1100" baseline="0">
                <a:solidFill>
                  <a:schemeClr val="bg1"/>
                </a:solidFill>
                <a:latin typeface="arial" charset="0"/>
              </a:rPr>
              <a:t> text is not visible </a:t>
            </a:r>
            <a:br>
              <a:rPr lang="en-US" sz="1100" baseline="0">
                <a:solidFill>
                  <a:schemeClr val="bg1"/>
                </a:solidFill>
                <a:latin typeface="arial" charset="0"/>
              </a:rPr>
            </a:br>
            <a:r>
              <a:rPr lang="en-US" sz="1100" baseline="0">
                <a:solidFill>
                  <a:schemeClr val="bg1"/>
                </a:solidFill>
                <a:latin typeface="arial" charset="0"/>
              </a:rPr>
              <a:t>over image</a:t>
            </a:r>
            <a:endParaRPr lang="en-US" sz="1100"/>
          </a:p>
        </p:txBody>
      </p:sp>
    </p:spTree>
    <p:extLst>
      <p:ext uri="{BB962C8B-B14F-4D97-AF65-F5344CB8AC3E}">
        <p14:creationId xmlns:p14="http://schemas.microsoft.com/office/powerpoint/2010/main" val="328539981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QUOTE SLIDE</a:t>
            </a:r>
            <a:r>
              <a:rPr lang="en-US" sz="4800" b="1" baseline="0"/>
              <a:t> LAYOUTS</a:t>
            </a:r>
            <a:endParaRPr lang="en-US" sz="4800" b="1"/>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62342622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461211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6"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tx2"/>
                </a:solidFill>
                <a:latin typeface="Times New Roman" charset="0"/>
                <a:ea typeface="Times New Roman" charset="0"/>
                <a:cs typeface="Times New Roman" charset="0"/>
              </a:defRPr>
            </a:lvl1pPr>
          </a:lstStyle>
          <a:p>
            <a:pPr lvl="0"/>
            <a:r>
              <a:rPr lang="en-US"/>
              <a:t>Click to edit quote about any product</a:t>
            </a:r>
          </a:p>
        </p:txBody>
      </p:sp>
      <p:sp>
        <p:nvSpPr>
          <p:cNvPr id="42"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tx2"/>
                </a:solidFill>
              </a:defRPr>
            </a:lvl1pPr>
          </a:lstStyle>
          <a:p>
            <a:pPr lvl="0"/>
            <a:r>
              <a:rPr lang="en-US"/>
              <a:t>Click to edit Master text styles</a:t>
            </a:r>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a:t>
            </a:r>
          </a:p>
        </p:txBody>
      </p:sp>
    </p:spTree>
    <p:extLst>
      <p:ext uri="{BB962C8B-B14F-4D97-AF65-F5344CB8AC3E}">
        <p14:creationId xmlns:p14="http://schemas.microsoft.com/office/powerpoint/2010/main" val="39221294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Statement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(Blue)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374003634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Statement (LTSS)">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LTSS</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(LTSS)</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205830148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Statement (HPA)">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HPA</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(HPA)</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1372456948"/>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Statement (Connected Car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Connected Care</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a:t>
            </a:r>
            <a:br>
              <a:rPr lang="en-US" sz="1100"/>
            </a:br>
            <a:r>
              <a:rPr lang="en-US" sz="1100"/>
              <a:t>(Connected Care)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418407371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ote/Statement (Light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(Light Blue)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386742245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Statement (Gol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(Gold)</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3462568181"/>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MEDIA LAYOUTS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5083191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7" name="Rectangle 6"/>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 (Image)</a:t>
            </a:r>
          </a:p>
        </p:txBody>
      </p:sp>
      <p:sp>
        <p:nvSpPr>
          <p:cNvPr id="45" name="Date Placeholder 44"/>
          <p:cNvSpPr>
            <a:spLocks noGrp="1"/>
          </p:cNvSpPr>
          <p:nvPr>
            <p:ph type="dt" sz="half" idx="14"/>
          </p:nvPr>
        </p:nvSpPr>
        <p:spPr/>
        <p:txBody>
          <a:bodyPr/>
          <a:lstStyle>
            <a:lvl1pPr>
              <a:defRPr>
                <a:solidFill>
                  <a:schemeClr val="bg1"/>
                </a:solidFill>
              </a:defRPr>
            </a:lvl1pPr>
          </a:lstStyle>
          <a:p>
            <a:endParaRPr lang="en-US"/>
          </a:p>
        </p:txBody>
      </p:sp>
      <p:sp>
        <p:nvSpPr>
          <p:cNvPr id="46" name="Footer Placeholder 45"/>
          <p:cNvSpPr>
            <a:spLocks noGrp="1"/>
          </p:cNvSpPr>
          <p:nvPr>
            <p:ph type="ftr" sz="quarter" idx="15"/>
          </p:nvPr>
        </p:nvSpPr>
        <p:spPr/>
        <p:txBody>
          <a:bodyPr/>
          <a:lstStyle>
            <a:lvl1pPr>
              <a:defRPr>
                <a:solidFill>
                  <a:schemeClr val="bg1"/>
                </a:solidFill>
              </a:defRPr>
            </a:lvl1pPr>
          </a:lstStyle>
          <a:p>
            <a:endParaRPr lang="en-US"/>
          </a:p>
        </p:txBody>
      </p:sp>
      <p:sp>
        <p:nvSpPr>
          <p:cNvPr id="47" name="Slide Number Placeholder 46"/>
          <p:cNvSpPr>
            <a:spLocks noGrp="1"/>
          </p:cNvSpPr>
          <p:nvPr>
            <p:ph type="sldNum" sz="quarter" idx="16"/>
          </p:nvPr>
        </p:nvSpPr>
        <p:spPr/>
        <p:txBody>
          <a:bodyPr/>
          <a:lstStyle>
            <a:lvl1pPr>
              <a:defRPr>
                <a:solidFill>
                  <a:schemeClr val="bg1"/>
                </a:solidFill>
              </a:defRPr>
            </a:lvl1pPr>
          </a:lstStyle>
          <a:p>
            <a:fld id="{5B9A96B2-702C-084E-9060-05751DBF82B0}" type="slidenum">
              <a:rPr lang="en-US" smtClean="0"/>
              <a:pPr/>
              <a:t>‹#›</a:t>
            </a:fld>
            <a:endParaRPr lang="en-US"/>
          </a:p>
        </p:txBody>
      </p:sp>
    </p:spTree>
    <p:extLst>
      <p:ext uri="{BB962C8B-B14F-4D97-AF65-F5344CB8AC3E}">
        <p14:creationId xmlns:p14="http://schemas.microsoft.com/office/powerpoint/2010/main" val="230130137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Audio Fi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grpSp>
        <p:nvGrpSpPr>
          <p:cNvPr id="12" name="Group 11"/>
          <p:cNvGrpSpPr>
            <a:grpSpLocks noChangeAspect="1"/>
          </p:cNvGrpSpPr>
          <p:nvPr userDrawn="1"/>
        </p:nvGrpSpPr>
        <p:grpSpPr>
          <a:xfrm>
            <a:off x="3962400" y="1828800"/>
            <a:ext cx="4267200" cy="3200400"/>
            <a:chOff x="2378792" y="1235792"/>
            <a:chExt cx="4386417" cy="4386417"/>
          </a:xfrm>
        </p:grpSpPr>
        <p:sp>
          <p:nvSpPr>
            <p:cNvPr id="5" name="Oval 4"/>
            <p:cNvSpPr>
              <a:spLocks noChangeAspect="1"/>
            </p:cNvSpPr>
            <p:nvPr userDrawn="1"/>
          </p:nvSpPr>
          <p:spPr>
            <a:xfrm>
              <a:off x="2378792" y="1235792"/>
              <a:ext cx="4386417" cy="43864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800"/>
            </a:p>
          </p:txBody>
        </p:sp>
        <p:grpSp>
          <p:nvGrpSpPr>
            <p:cNvPr id="6" name="Group 5"/>
            <p:cNvGrpSpPr/>
            <p:nvPr userDrawn="1"/>
          </p:nvGrpSpPr>
          <p:grpSpPr>
            <a:xfrm>
              <a:off x="3617259" y="2506070"/>
              <a:ext cx="1909482" cy="1845860"/>
              <a:chOff x="1339850" y="55563"/>
              <a:chExt cx="7670800" cy="7415212"/>
            </a:xfrm>
            <a:solidFill>
              <a:schemeClr val="bg1"/>
            </a:solidFill>
          </p:grpSpPr>
          <p:sp>
            <p:nvSpPr>
              <p:cNvPr id="7" name="Freeform 1"/>
              <p:cNvSpPr>
                <a:spLocks noChangeArrowheads="1"/>
              </p:cNvSpPr>
              <p:nvPr/>
            </p:nvSpPr>
            <p:spPr bwMode="auto">
              <a:xfrm>
                <a:off x="7372350" y="1582738"/>
                <a:ext cx="1638300" cy="4349750"/>
              </a:xfrm>
              <a:custGeom>
                <a:avLst/>
                <a:gdLst>
                  <a:gd name="T0" fmla="*/ 1568 w 4551"/>
                  <a:gd name="T1" fmla="*/ 339 h 12084"/>
                  <a:gd name="T2" fmla="*/ 1568 w 4551"/>
                  <a:gd name="T3" fmla="*/ 339 h 12084"/>
                  <a:gd name="T4" fmla="*/ 339 w 4551"/>
                  <a:gd name="T5" fmla="*/ 308 h 12084"/>
                  <a:gd name="T6" fmla="*/ 308 w 4551"/>
                  <a:gd name="T7" fmla="*/ 1538 h 12084"/>
                  <a:gd name="T8" fmla="*/ 308 w 4551"/>
                  <a:gd name="T9" fmla="*/ 10637 h 12084"/>
                  <a:gd name="T10" fmla="*/ 339 w 4551"/>
                  <a:gd name="T11" fmla="*/ 11837 h 12084"/>
                  <a:gd name="T12" fmla="*/ 923 w 4551"/>
                  <a:gd name="T13" fmla="*/ 12083 h 12084"/>
                  <a:gd name="T14" fmla="*/ 1538 w 4551"/>
                  <a:gd name="T15" fmla="*/ 11805 h 12084"/>
                  <a:gd name="T16" fmla="*/ 1568 w 4551"/>
                  <a:gd name="T17" fmla="*/ 339 h 1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1" h="12084">
                    <a:moveTo>
                      <a:pt x="1568" y="339"/>
                    </a:moveTo>
                    <a:lnTo>
                      <a:pt x="1568" y="339"/>
                    </a:lnTo>
                    <a:cubicBezTo>
                      <a:pt x="1260" y="0"/>
                      <a:pt x="708" y="0"/>
                      <a:pt x="339" y="308"/>
                    </a:cubicBezTo>
                    <a:cubicBezTo>
                      <a:pt x="0" y="615"/>
                      <a:pt x="0" y="1169"/>
                      <a:pt x="308" y="1538"/>
                    </a:cubicBezTo>
                    <a:cubicBezTo>
                      <a:pt x="2675" y="4028"/>
                      <a:pt x="2675" y="8085"/>
                      <a:pt x="308" y="10637"/>
                    </a:cubicBezTo>
                    <a:cubicBezTo>
                      <a:pt x="0" y="10976"/>
                      <a:pt x="0" y="11498"/>
                      <a:pt x="339" y="11837"/>
                    </a:cubicBezTo>
                    <a:cubicBezTo>
                      <a:pt x="523" y="12021"/>
                      <a:pt x="738" y="12083"/>
                      <a:pt x="923" y="12083"/>
                    </a:cubicBezTo>
                    <a:cubicBezTo>
                      <a:pt x="1138" y="12083"/>
                      <a:pt x="1353" y="11990"/>
                      <a:pt x="1538" y="11805"/>
                    </a:cubicBezTo>
                    <a:cubicBezTo>
                      <a:pt x="4550" y="8670"/>
                      <a:pt x="4550" y="3506"/>
                      <a:pt x="1568" y="33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8" name="Freeform 2"/>
              <p:cNvSpPr>
                <a:spLocks noChangeArrowheads="1"/>
              </p:cNvSpPr>
              <p:nvPr/>
            </p:nvSpPr>
            <p:spPr bwMode="auto">
              <a:xfrm>
                <a:off x="6453188" y="2555875"/>
                <a:ext cx="1139825" cy="2390775"/>
              </a:xfrm>
              <a:custGeom>
                <a:avLst/>
                <a:gdLst>
                  <a:gd name="T0" fmla="*/ 1599 w 3168"/>
                  <a:gd name="T1" fmla="*/ 369 h 6641"/>
                  <a:gd name="T2" fmla="*/ 1599 w 3168"/>
                  <a:gd name="T3" fmla="*/ 369 h 6641"/>
                  <a:gd name="T4" fmla="*/ 369 w 3168"/>
                  <a:gd name="T5" fmla="*/ 308 h 6641"/>
                  <a:gd name="T6" fmla="*/ 308 w 3168"/>
                  <a:gd name="T7" fmla="*/ 1538 h 6641"/>
                  <a:gd name="T8" fmla="*/ 308 w 3168"/>
                  <a:gd name="T9" fmla="*/ 5195 h 6641"/>
                  <a:gd name="T10" fmla="*/ 369 w 3168"/>
                  <a:gd name="T11" fmla="*/ 6425 h 6641"/>
                  <a:gd name="T12" fmla="*/ 923 w 3168"/>
                  <a:gd name="T13" fmla="*/ 6640 h 6641"/>
                  <a:gd name="T14" fmla="*/ 1538 w 3168"/>
                  <a:gd name="T15" fmla="*/ 6394 h 6641"/>
                  <a:gd name="T16" fmla="*/ 1599 w 3168"/>
                  <a:gd name="T17" fmla="*/ 369 h 6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8" h="6641">
                    <a:moveTo>
                      <a:pt x="1599" y="369"/>
                    </a:moveTo>
                    <a:lnTo>
                      <a:pt x="1599" y="369"/>
                    </a:lnTo>
                    <a:cubicBezTo>
                      <a:pt x="1292" y="0"/>
                      <a:pt x="707" y="0"/>
                      <a:pt x="369" y="308"/>
                    </a:cubicBezTo>
                    <a:cubicBezTo>
                      <a:pt x="0" y="615"/>
                      <a:pt x="0" y="1199"/>
                      <a:pt x="308" y="1538"/>
                    </a:cubicBezTo>
                    <a:cubicBezTo>
                      <a:pt x="1292" y="2552"/>
                      <a:pt x="1292" y="4212"/>
                      <a:pt x="308" y="5195"/>
                    </a:cubicBezTo>
                    <a:cubicBezTo>
                      <a:pt x="0" y="5564"/>
                      <a:pt x="0" y="6087"/>
                      <a:pt x="369" y="6425"/>
                    </a:cubicBezTo>
                    <a:cubicBezTo>
                      <a:pt x="524" y="6609"/>
                      <a:pt x="769" y="6640"/>
                      <a:pt x="923" y="6640"/>
                    </a:cubicBezTo>
                    <a:cubicBezTo>
                      <a:pt x="1138" y="6640"/>
                      <a:pt x="1353" y="6548"/>
                      <a:pt x="1538" y="6394"/>
                    </a:cubicBezTo>
                    <a:cubicBezTo>
                      <a:pt x="3167" y="4734"/>
                      <a:pt x="3167" y="2029"/>
                      <a:pt x="1599" y="3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9" name="Freeform 3"/>
              <p:cNvSpPr>
                <a:spLocks noChangeArrowheads="1"/>
              </p:cNvSpPr>
              <p:nvPr/>
            </p:nvSpPr>
            <p:spPr bwMode="auto">
              <a:xfrm>
                <a:off x="1339850" y="2058988"/>
                <a:ext cx="919163" cy="3441700"/>
              </a:xfrm>
              <a:custGeom>
                <a:avLst/>
                <a:gdLst>
                  <a:gd name="T0" fmla="*/ 2553 w 2554"/>
                  <a:gd name="T1" fmla="*/ 0 h 9561"/>
                  <a:gd name="T2" fmla="*/ 2553 w 2554"/>
                  <a:gd name="T3" fmla="*/ 0 h 9561"/>
                  <a:gd name="T4" fmla="*/ 892 w 2554"/>
                  <a:gd name="T5" fmla="*/ 0 h 9561"/>
                  <a:gd name="T6" fmla="*/ 0 w 2554"/>
                  <a:gd name="T7" fmla="*/ 860 h 9561"/>
                  <a:gd name="T8" fmla="*/ 0 w 2554"/>
                  <a:gd name="T9" fmla="*/ 8700 h 9561"/>
                  <a:gd name="T10" fmla="*/ 892 w 2554"/>
                  <a:gd name="T11" fmla="*/ 9560 h 9561"/>
                  <a:gd name="T12" fmla="*/ 2553 w 2554"/>
                  <a:gd name="T13" fmla="*/ 9560 h 9561"/>
                  <a:gd name="T14" fmla="*/ 2553 w 2554"/>
                  <a:gd name="T15" fmla="*/ 0 h 9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4" h="9561">
                    <a:moveTo>
                      <a:pt x="2553" y="0"/>
                    </a:moveTo>
                    <a:lnTo>
                      <a:pt x="2553" y="0"/>
                    </a:lnTo>
                    <a:cubicBezTo>
                      <a:pt x="892" y="0"/>
                      <a:pt x="892" y="0"/>
                      <a:pt x="892" y="0"/>
                    </a:cubicBezTo>
                    <a:cubicBezTo>
                      <a:pt x="400" y="0"/>
                      <a:pt x="0" y="368"/>
                      <a:pt x="0" y="860"/>
                    </a:cubicBezTo>
                    <a:cubicBezTo>
                      <a:pt x="0" y="8700"/>
                      <a:pt x="0" y="8700"/>
                      <a:pt x="0" y="8700"/>
                    </a:cubicBezTo>
                    <a:cubicBezTo>
                      <a:pt x="0" y="9161"/>
                      <a:pt x="400" y="9560"/>
                      <a:pt x="892" y="9560"/>
                    </a:cubicBezTo>
                    <a:cubicBezTo>
                      <a:pt x="2553" y="9560"/>
                      <a:pt x="2553" y="9560"/>
                      <a:pt x="2553" y="9560"/>
                    </a:cubicBezTo>
                    <a:lnTo>
                      <a:pt x="255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0" name="Freeform 4"/>
              <p:cNvSpPr>
                <a:spLocks noChangeArrowheads="1"/>
              </p:cNvSpPr>
              <p:nvPr/>
            </p:nvSpPr>
            <p:spPr bwMode="auto">
              <a:xfrm>
                <a:off x="2867025" y="55563"/>
                <a:ext cx="3132138" cy="7415212"/>
              </a:xfrm>
              <a:custGeom>
                <a:avLst/>
                <a:gdLst>
                  <a:gd name="T0" fmla="*/ 8177 w 8701"/>
                  <a:gd name="T1" fmla="*/ 123 h 20599"/>
                  <a:gd name="T2" fmla="*/ 8177 w 8701"/>
                  <a:gd name="T3" fmla="*/ 123 h 20599"/>
                  <a:gd name="T4" fmla="*/ 7317 w 8701"/>
                  <a:gd name="T5" fmla="*/ 215 h 20599"/>
                  <a:gd name="T6" fmla="*/ 0 w 8701"/>
                  <a:gd name="T7" fmla="*/ 5565 h 20599"/>
                  <a:gd name="T8" fmla="*/ 0 w 8701"/>
                  <a:gd name="T9" fmla="*/ 15095 h 20599"/>
                  <a:gd name="T10" fmla="*/ 7317 w 8701"/>
                  <a:gd name="T11" fmla="*/ 20414 h 20599"/>
                  <a:gd name="T12" fmla="*/ 7839 w 8701"/>
                  <a:gd name="T13" fmla="*/ 20598 h 20599"/>
                  <a:gd name="T14" fmla="*/ 8208 w 8701"/>
                  <a:gd name="T15" fmla="*/ 20506 h 20599"/>
                  <a:gd name="T16" fmla="*/ 8700 w 8701"/>
                  <a:gd name="T17" fmla="*/ 19768 h 20599"/>
                  <a:gd name="T18" fmla="*/ 8700 w 8701"/>
                  <a:gd name="T19" fmla="*/ 922 h 20599"/>
                  <a:gd name="T20" fmla="*/ 8177 w 8701"/>
                  <a:gd name="T21" fmla="*/ 123 h 20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01" h="20599">
                    <a:moveTo>
                      <a:pt x="8177" y="123"/>
                    </a:moveTo>
                    <a:lnTo>
                      <a:pt x="8177" y="123"/>
                    </a:lnTo>
                    <a:cubicBezTo>
                      <a:pt x="7869" y="0"/>
                      <a:pt x="7563" y="0"/>
                      <a:pt x="7317" y="215"/>
                    </a:cubicBezTo>
                    <a:cubicBezTo>
                      <a:pt x="0" y="5565"/>
                      <a:pt x="0" y="5565"/>
                      <a:pt x="0" y="5565"/>
                    </a:cubicBezTo>
                    <a:cubicBezTo>
                      <a:pt x="0" y="15095"/>
                      <a:pt x="0" y="15095"/>
                      <a:pt x="0" y="15095"/>
                    </a:cubicBezTo>
                    <a:cubicBezTo>
                      <a:pt x="7317" y="20414"/>
                      <a:pt x="7317" y="20414"/>
                      <a:pt x="7317" y="20414"/>
                    </a:cubicBezTo>
                    <a:cubicBezTo>
                      <a:pt x="7440" y="20537"/>
                      <a:pt x="7624" y="20598"/>
                      <a:pt x="7839" y="20598"/>
                    </a:cubicBezTo>
                    <a:cubicBezTo>
                      <a:pt x="7962" y="20598"/>
                      <a:pt x="8085" y="20537"/>
                      <a:pt x="8208" y="20506"/>
                    </a:cubicBezTo>
                    <a:cubicBezTo>
                      <a:pt x="8516" y="20383"/>
                      <a:pt x="8700" y="20075"/>
                      <a:pt x="8700" y="19768"/>
                    </a:cubicBezTo>
                    <a:cubicBezTo>
                      <a:pt x="8700" y="922"/>
                      <a:pt x="8700" y="922"/>
                      <a:pt x="8700" y="922"/>
                    </a:cubicBezTo>
                    <a:cubicBezTo>
                      <a:pt x="8669" y="584"/>
                      <a:pt x="8454" y="276"/>
                      <a:pt x="817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gr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Audio File</a:t>
            </a:r>
          </a:p>
        </p:txBody>
      </p:sp>
    </p:spTree>
    <p:extLst>
      <p:ext uri="{BB962C8B-B14F-4D97-AF65-F5344CB8AC3E}">
        <p14:creationId xmlns:p14="http://schemas.microsoft.com/office/powerpoint/2010/main" val="254256000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a:t>Click to edit divider</a:t>
            </a:r>
          </a:p>
        </p:txBody>
      </p:sp>
    </p:spTree>
    <p:extLst>
      <p:ext uri="{BB962C8B-B14F-4D97-AF65-F5344CB8AC3E}">
        <p14:creationId xmlns:p14="http://schemas.microsoft.com/office/powerpoint/2010/main" val="36954571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Audio File (Image)">
    <p:spTree>
      <p:nvGrpSpPr>
        <p:cNvPr id="1" name=""/>
        <p:cNvGrpSpPr/>
        <p:nvPr/>
      </p:nvGrpSpPr>
      <p:grpSpPr>
        <a:xfrm>
          <a:off x="0" y="0"/>
          <a:ext cx="0" cy="0"/>
          <a:chOff x="0" y="0"/>
          <a:chExt cx="0" cy="0"/>
        </a:xfrm>
      </p:grpSpPr>
      <p:pic>
        <p:nvPicPr>
          <p:cNvPr id="6" name="Picture 5"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7" name="Rectangle 6"/>
          <p:cNvSpPr/>
          <p:nvPr userDrawn="1"/>
        </p:nvSpPr>
        <p:spPr>
          <a:xfrm>
            <a:off x="1" y="0"/>
            <a:ext cx="12191999"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Audio File (Image)</a:t>
            </a:r>
          </a:p>
        </p:txBody>
      </p:sp>
      <p:grpSp>
        <p:nvGrpSpPr>
          <p:cNvPr id="15" name="Group 14"/>
          <p:cNvGrpSpPr>
            <a:grpSpLocks noChangeAspect="1"/>
          </p:cNvGrpSpPr>
          <p:nvPr userDrawn="1"/>
        </p:nvGrpSpPr>
        <p:grpSpPr>
          <a:xfrm>
            <a:off x="3962400" y="1828800"/>
            <a:ext cx="4267200" cy="3200400"/>
            <a:chOff x="2378792" y="1235792"/>
            <a:chExt cx="4386417" cy="4386417"/>
          </a:xfrm>
        </p:grpSpPr>
        <p:sp>
          <p:nvSpPr>
            <p:cNvPr id="16" name="Oval 15"/>
            <p:cNvSpPr>
              <a:spLocks noChangeAspect="1"/>
            </p:cNvSpPr>
            <p:nvPr userDrawn="1"/>
          </p:nvSpPr>
          <p:spPr>
            <a:xfrm>
              <a:off x="2378792" y="1235792"/>
              <a:ext cx="4386417" cy="43864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800"/>
            </a:p>
          </p:txBody>
        </p:sp>
        <p:grpSp>
          <p:nvGrpSpPr>
            <p:cNvPr id="17" name="Group 16"/>
            <p:cNvGrpSpPr/>
            <p:nvPr userDrawn="1"/>
          </p:nvGrpSpPr>
          <p:grpSpPr>
            <a:xfrm>
              <a:off x="3617259" y="2506070"/>
              <a:ext cx="1909482" cy="1845860"/>
              <a:chOff x="1339850" y="55563"/>
              <a:chExt cx="7670800" cy="7415212"/>
            </a:xfrm>
            <a:solidFill>
              <a:schemeClr val="bg1"/>
            </a:solidFill>
          </p:grpSpPr>
          <p:sp>
            <p:nvSpPr>
              <p:cNvPr id="18" name="Freeform 1"/>
              <p:cNvSpPr>
                <a:spLocks noChangeArrowheads="1"/>
              </p:cNvSpPr>
              <p:nvPr/>
            </p:nvSpPr>
            <p:spPr bwMode="auto">
              <a:xfrm>
                <a:off x="7372350" y="1582738"/>
                <a:ext cx="1638300" cy="4349750"/>
              </a:xfrm>
              <a:custGeom>
                <a:avLst/>
                <a:gdLst>
                  <a:gd name="T0" fmla="*/ 1568 w 4551"/>
                  <a:gd name="T1" fmla="*/ 339 h 12084"/>
                  <a:gd name="T2" fmla="*/ 1568 w 4551"/>
                  <a:gd name="T3" fmla="*/ 339 h 12084"/>
                  <a:gd name="T4" fmla="*/ 339 w 4551"/>
                  <a:gd name="T5" fmla="*/ 308 h 12084"/>
                  <a:gd name="T6" fmla="*/ 308 w 4551"/>
                  <a:gd name="T7" fmla="*/ 1538 h 12084"/>
                  <a:gd name="T8" fmla="*/ 308 w 4551"/>
                  <a:gd name="T9" fmla="*/ 10637 h 12084"/>
                  <a:gd name="T10" fmla="*/ 339 w 4551"/>
                  <a:gd name="T11" fmla="*/ 11837 h 12084"/>
                  <a:gd name="T12" fmla="*/ 923 w 4551"/>
                  <a:gd name="T13" fmla="*/ 12083 h 12084"/>
                  <a:gd name="T14" fmla="*/ 1538 w 4551"/>
                  <a:gd name="T15" fmla="*/ 11805 h 12084"/>
                  <a:gd name="T16" fmla="*/ 1568 w 4551"/>
                  <a:gd name="T17" fmla="*/ 339 h 1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1" h="12084">
                    <a:moveTo>
                      <a:pt x="1568" y="339"/>
                    </a:moveTo>
                    <a:lnTo>
                      <a:pt x="1568" y="339"/>
                    </a:lnTo>
                    <a:cubicBezTo>
                      <a:pt x="1260" y="0"/>
                      <a:pt x="708" y="0"/>
                      <a:pt x="339" y="308"/>
                    </a:cubicBezTo>
                    <a:cubicBezTo>
                      <a:pt x="0" y="615"/>
                      <a:pt x="0" y="1169"/>
                      <a:pt x="308" y="1538"/>
                    </a:cubicBezTo>
                    <a:cubicBezTo>
                      <a:pt x="2675" y="4028"/>
                      <a:pt x="2675" y="8085"/>
                      <a:pt x="308" y="10637"/>
                    </a:cubicBezTo>
                    <a:cubicBezTo>
                      <a:pt x="0" y="10976"/>
                      <a:pt x="0" y="11498"/>
                      <a:pt x="339" y="11837"/>
                    </a:cubicBezTo>
                    <a:cubicBezTo>
                      <a:pt x="523" y="12021"/>
                      <a:pt x="738" y="12083"/>
                      <a:pt x="923" y="12083"/>
                    </a:cubicBezTo>
                    <a:cubicBezTo>
                      <a:pt x="1138" y="12083"/>
                      <a:pt x="1353" y="11990"/>
                      <a:pt x="1538" y="11805"/>
                    </a:cubicBezTo>
                    <a:cubicBezTo>
                      <a:pt x="4550" y="8670"/>
                      <a:pt x="4550" y="3506"/>
                      <a:pt x="1568" y="33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9" name="Freeform 2"/>
              <p:cNvSpPr>
                <a:spLocks noChangeArrowheads="1"/>
              </p:cNvSpPr>
              <p:nvPr/>
            </p:nvSpPr>
            <p:spPr bwMode="auto">
              <a:xfrm>
                <a:off x="6453188" y="2555875"/>
                <a:ext cx="1139825" cy="2390775"/>
              </a:xfrm>
              <a:custGeom>
                <a:avLst/>
                <a:gdLst>
                  <a:gd name="T0" fmla="*/ 1599 w 3168"/>
                  <a:gd name="T1" fmla="*/ 369 h 6641"/>
                  <a:gd name="T2" fmla="*/ 1599 w 3168"/>
                  <a:gd name="T3" fmla="*/ 369 h 6641"/>
                  <a:gd name="T4" fmla="*/ 369 w 3168"/>
                  <a:gd name="T5" fmla="*/ 308 h 6641"/>
                  <a:gd name="T6" fmla="*/ 308 w 3168"/>
                  <a:gd name="T7" fmla="*/ 1538 h 6641"/>
                  <a:gd name="T8" fmla="*/ 308 w 3168"/>
                  <a:gd name="T9" fmla="*/ 5195 h 6641"/>
                  <a:gd name="T10" fmla="*/ 369 w 3168"/>
                  <a:gd name="T11" fmla="*/ 6425 h 6641"/>
                  <a:gd name="T12" fmla="*/ 923 w 3168"/>
                  <a:gd name="T13" fmla="*/ 6640 h 6641"/>
                  <a:gd name="T14" fmla="*/ 1538 w 3168"/>
                  <a:gd name="T15" fmla="*/ 6394 h 6641"/>
                  <a:gd name="T16" fmla="*/ 1599 w 3168"/>
                  <a:gd name="T17" fmla="*/ 369 h 6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8" h="6641">
                    <a:moveTo>
                      <a:pt x="1599" y="369"/>
                    </a:moveTo>
                    <a:lnTo>
                      <a:pt x="1599" y="369"/>
                    </a:lnTo>
                    <a:cubicBezTo>
                      <a:pt x="1292" y="0"/>
                      <a:pt x="707" y="0"/>
                      <a:pt x="369" y="308"/>
                    </a:cubicBezTo>
                    <a:cubicBezTo>
                      <a:pt x="0" y="615"/>
                      <a:pt x="0" y="1199"/>
                      <a:pt x="308" y="1538"/>
                    </a:cubicBezTo>
                    <a:cubicBezTo>
                      <a:pt x="1292" y="2552"/>
                      <a:pt x="1292" y="4212"/>
                      <a:pt x="308" y="5195"/>
                    </a:cubicBezTo>
                    <a:cubicBezTo>
                      <a:pt x="0" y="5564"/>
                      <a:pt x="0" y="6087"/>
                      <a:pt x="369" y="6425"/>
                    </a:cubicBezTo>
                    <a:cubicBezTo>
                      <a:pt x="524" y="6609"/>
                      <a:pt x="769" y="6640"/>
                      <a:pt x="923" y="6640"/>
                    </a:cubicBezTo>
                    <a:cubicBezTo>
                      <a:pt x="1138" y="6640"/>
                      <a:pt x="1353" y="6548"/>
                      <a:pt x="1538" y="6394"/>
                    </a:cubicBezTo>
                    <a:cubicBezTo>
                      <a:pt x="3167" y="4734"/>
                      <a:pt x="3167" y="2029"/>
                      <a:pt x="1599" y="3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0" name="Freeform 3"/>
              <p:cNvSpPr>
                <a:spLocks noChangeArrowheads="1"/>
              </p:cNvSpPr>
              <p:nvPr/>
            </p:nvSpPr>
            <p:spPr bwMode="auto">
              <a:xfrm>
                <a:off x="1339850" y="2058988"/>
                <a:ext cx="919163" cy="3441700"/>
              </a:xfrm>
              <a:custGeom>
                <a:avLst/>
                <a:gdLst>
                  <a:gd name="T0" fmla="*/ 2553 w 2554"/>
                  <a:gd name="T1" fmla="*/ 0 h 9561"/>
                  <a:gd name="T2" fmla="*/ 2553 w 2554"/>
                  <a:gd name="T3" fmla="*/ 0 h 9561"/>
                  <a:gd name="T4" fmla="*/ 892 w 2554"/>
                  <a:gd name="T5" fmla="*/ 0 h 9561"/>
                  <a:gd name="T6" fmla="*/ 0 w 2554"/>
                  <a:gd name="T7" fmla="*/ 860 h 9561"/>
                  <a:gd name="T8" fmla="*/ 0 w 2554"/>
                  <a:gd name="T9" fmla="*/ 8700 h 9561"/>
                  <a:gd name="T10" fmla="*/ 892 w 2554"/>
                  <a:gd name="T11" fmla="*/ 9560 h 9561"/>
                  <a:gd name="T12" fmla="*/ 2553 w 2554"/>
                  <a:gd name="T13" fmla="*/ 9560 h 9561"/>
                  <a:gd name="T14" fmla="*/ 2553 w 2554"/>
                  <a:gd name="T15" fmla="*/ 0 h 9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4" h="9561">
                    <a:moveTo>
                      <a:pt x="2553" y="0"/>
                    </a:moveTo>
                    <a:lnTo>
                      <a:pt x="2553" y="0"/>
                    </a:lnTo>
                    <a:cubicBezTo>
                      <a:pt x="892" y="0"/>
                      <a:pt x="892" y="0"/>
                      <a:pt x="892" y="0"/>
                    </a:cubicBezTo>
                    <a:cubicBezTo>
                      <a:pt x="400" y="0"/>
                      <a:pt x="0" y="368"/>
                      <a:pt x="0" y="860"/>
                    </a:cubicBezTo>
                    <a:cubicBezTo>
                      <a:pt x="0" y="8700"/>
                      <a:pt x="0" y="8700"/>
                      <a:pt x="0" y="8700"/>
                    </a:cubicBezTo>
                    <a:cubicBezTo>
                      <a:pt x="0" y="9161"/>
                      <a:pt x="400" y="9560"/>
                      <a:pt x="892" y="9560"/>
                    </a:cubicBezTo>
                    <a:cubicBezTo>
                      <a:pt x="2553" y="9560"/>
                      <a:pt x="2553" y="9560"/>
                      <a:pt x="2553" y="9560"/>
                    </a:cubicBezTo>
                    <a:lnTo>
                      <a:pt x="255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1" name="Freeform 4"/>
              <p:cNvSpPr>
                <a:spLocks noChangeArrowheads="1"/>
              </p:cNvSpPr>
              <p:nvPr/>
            </p:nvSpPr>
            <p:spPr bwMode="auto">
              <a:xfrm>
                <a:off x="2867025" y="55563"/>
                <a:ext cx="3132138" cy="7415212"/>
              </a:xfrm>
              <a:custGeom>
                <a:avLst/>
                <a:gdLst>
                  <a:gd name="T0" fmla="*/ 8177 w 8701"/>
                  <a:gd name="T1" fmla="*/ 123 h 20599"/>
                  <a:gd name="T2" fmla="*/ 8177 w 8701"/>
                  <a:gd name="T3" fmla="*/ 123 h 20599"/>
                  <a:gd name="T4" fmla="*/ 7317 w 8701"/>
                  <a:gd name="T5" fmla="*/ 215 h 20599"/>
                  <a:gd name="T6" fmla="*/ 0 w 8701"/>
                  <a:gd name="T7" fmla="*/ 5565 h 20599"/>
                  <a:gd name="T8" fmla="*/ 0 w 8701"/>
                  <a:gd name="T9" fmla="*/ 15095 h 20599"/>
                  <a:gd name="T10" fmla="*/ 7317 w 8701"/>
                  <a:gd name="T11" fmla="*/ 20414 h 20599"/>
                  <a:gd name="T12" fmla="*/ 7839 w 8701"/>
                  <a:gd name="T13" fmla="*/ 20598 h 20599"/>
                  <a:gd name="T14" fmla="*/ 8208 w 8701"/>
                  <a:gd name="T15" fmla="*/ 20506 h 20599"/>
                  <a:gd name="T16" fmla="*/ 8700 w 8701"/>
                  <a:gd name="T17" fmla="*/ 19768 h 20599"/>
                  <a:gd name="T18" fmla="*/ 8700 w 8701"/>
                  <a:gd name="T19" fmla="*/ 922 h 20599"/>
                  <a:gd name="T20" fmla="*/ 8177 w 8701"/>
                  <a:gd name="T21" fmla="*/ 123 h 20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01" h="20599">
                    <a:moveTo>
                      <a:pt x="8177" y="123"/>
                    </a:moveTo>
                    <a:lnTo>
                      <a:pt x="8177" y="123"/>
                    </a:lnTo>
                    <a:cubicBezTo>
                      <a:pt x="7869" y="0"/>
                      <a:pt x="7563" y="0"/>
                      <a:pt x="7317" y="215"/>
                    </a:cubicBezTo>
                    <a:cubicBezTo>
                      <a:pt x="0" y="5565"/>
                      <a:pt x="0" y="5565"/>
                      <a:pt x="0" y="5565"/>
                    </a:cubicBezTo>
                    <a:cubicBezTo>
                      <a:pt x="0" y="15095"/>
                      <a:pt x="0" y="15095"/>
                      <a:pt x="0" y="15095"/>
                    </a:cubicBezTo>
                    <a:cubicBezTo>
                      <a:pt x="7317" y="20414"/>
                      <a:pt x="7317" y="20414"/>
                      <a:pt x="7317" y="20414"/>
                    </a:cubicBezTo>
                    <a:cubicBezTo>
                      <a:pt x="7440" y="20537"/>
                      <a:pt x="7624" y="20598"/>
                      <a:pt x="7839" y="20598"/>
                    </a:cubicBezTo>
                    <a:cubicBezTo>
                      <a:pt x="7962" y="20598"/>
                      <a:pt x="8085" y="20537"/>
                      <a:pt x="8208" y="20506"/>
                    </a:cubicBezTo>
                    <a:cubicBezTo>
                      <a:pt x="8516" y="20383"/>
                      <a:pt x="8700" y="20075"/>
                      <a:pt x="8700" y="19768"/>
                    </a:cubicBezTo>
                    <a:cubicBezTo>
                      <a:pt x="8700" y="922"/>
                      <a:pt x="8700" y="922"/>
                      <a:pt x="8700" y="922"/>
                    </a:cubicBezTo>
                    <a:cubicBezTo>
                      <a:pt x="8669" y="584"/>
                      <a:pt x="8454" y="276"/>
                      <a:pt x="817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gr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3"/>
            <a:ext cx="1071469" cy="452428"/>
          </a:xfrm>
          <a:prstGeom prst="rect">
            <a:avLst/>
          </a:prstGeom>
        </p:spPr>
      </p:pic>
      <p:cxnSp>
        <p:nvCxnSpPr>
          <p:cNvPr id="23" name="Straight Connector 22"/>
          <p:cNvCxnSpPr/>
          <p:nvPr userDrawn="1"/>
        </p:nvCxnSpPr>
        <p:spPr>
          <a:xfrm>
            <a:off x="10879891" y="6427735"/>
            <a:ext cx="0" cy="193238"/>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35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edia Fi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Video File</a:t>
            </a:r>
          </a:p>
        </p:txBody>
      </p:sp>
      <p:grpSp>
        <p:nvGrpSpPr>
          <p:cNvPr id="14" name="Group 13"/>
          <p:cNvGrpSpPr/>
          <p:nvPr userDrawn="1"/>
        </p:nvGrpSpPr>
        <p:grpSpPr>
          <a:xfrm>
            <a:off x="1440317" y="497880"/>
            <a:ext cx="9311369" cy="5933031"/>
            <a:chOff x="3591030" y="1737935"/>
            <a:chExt cx="5040205" cy="4282034"/>
          </a:xfrm>
          <a:solidFill>
            <a:schemeClr val="tx2"/>
          </a:solidFill>
        </p:grpSpPr>
        <p:grpSp>
          <p:nvGrpSpPr>
            <p:cNvPr id="15" name="Group 23"/>
            <p:cNvGrpSpPr/>
            <p:nvPr/>
          </p:nvGrpSpPr>
          <p:grpSpPr>
            <a:xfrm>
              <a:off x="3591030" y="1737935"/>
              <a:ext cx="5040205" cy="4282034"/>
              <a:chOff x="3479800" y="2286000"/>
              <a:chExt cx="598488" cy="509588"/>
            </a:xfrm>
            <a:grpFill/>
          </p:grpSpPr>
          <p:sp>
            <p:nvSpPr>
              <p:cNvPr id="19" name="AutoShape 1"/>
              <p:cNvSpPr>
                <a:spLocks/>
              </p:cNvSpPr>
              <p:nvPr/>
            </p:nvSpPr>
            <p:spPr bwMode="auto">
              <a:xfrm>
                <a:off x="3695700" y="2743200"/>
                <a:ext cx="157163" cy="31750"/>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ubicBezTo>
                      <a:pt x="21600" y="0"/>
                      <a:pt x="0" y="0"/>
                      <a:pt x="0" y="0"/>
                    </a:cubicBezTo>
                    <a:close/>
                    <a:moveTo>
                      <a:pt x="0" y="0"/>
                    </a:moveTo>
                  </a:path>
                </a:pathLst>
              </a:custGeom>
              <a:grpFill/>
              <a:ln w="12700" cap="flat">
                <a:noFill/>
                <a:miter lim="800000"/>
                <a:headEnd type="none" w="med" len="med"/>
                <a:tailEnd type="none" w="med" len="med"/>
              </a:ln>
            </p:spPr>
            <p:txBody>
              <a:bodyPr lIns="0" tIns="0" rIns="0" bIns="0">
                <a:prstTxWarp prst="textNoShape">
                  <a:avLst/>
                </a:prstTxWarp>
              </a:bodyPr>
              <a:lstStyle/>
              <a:p>
                <a:endParaRPr lang="en-US" sz="1800"/>
              </a:p>
            </p:txBody>
          </p:sp>
          <p:sp>
            <p:nvSpPr>
              <p:cNvPr id="20" name="AutoShape 2"/>
              <p:cNvSpPr>
                <a:spLocks/>
              </p:cNvSpPr>
              <p:nvPr/>
            </p:nvSpPr>
            <p:spPr bwMode="auto">
              <a:xfrm>
                <a:off x="3479800" y="2286000"/>
                <a:ext cx="598488" cy="439738"/>
              </a:xfrm>
              <a:custGeom>
                <a:avLst/>
                <a:gdLst>
                  <a:gd name="T0" fmla="*/ 10800 w 21600"/>
                  <a:gd name="T1" fmla="*/ 10800 h 21600"/>
                </a:gdLst>
                <a:ahLst/>
                <a:cxnLst>
                  <a:cxn ang="0">
                    <a:pos x="T0" y="T1"/>
                  </a:cxn>
                </a:cxnLst>
                <a:rect l="0" t="0" r="r" b="b"/>
                <a:pathLst>
                  <a:path w="21600" h="21600">
                    <a:moveTo>
                      <a:pt x="20261" y="16883"/>
                    </a:moveTo>
                    <a:lnTo>
                      <a:pt x="1336" y="16883"/>
                    </a:lnTo>
                    <a:lnTo>
                      <a:pt x="1336" y="1780"/>
                    </a:lnTo>
                    <a:lnTo>
                      <a:pt x="20261" y="1780"/>
                    </a:lnTo>
                    <a:cubicBezTo>
                      <a:pt x="20261" y="1780"/>
                      <a:pt x="20261" y="16883"/>
                      <a:pt x="20261" y="16883"/>
                    </a:cubicBezTo>
                    <a:close/>
                    <a:moveTo>
                      <a:pt x="21062" y="0"/>
                    </a:moveTo>
                    <a:lnTo>
                      <a:pt x="539" y="0"/>
                    </a:lnTo>
                    <a:cubicBezTo>
                      <a:pt x="240" y="0"/>
                      <a:pt x="0" y="330"/>
                      <a:pt x="0" y="740"/>
                    </a:cubicBezTo>
                    <a:lnTo>
                      <a:pt x="0" y="20862"/>
                    </a:lnTo>
                    <a:cubicBezTo>
                      <a:pt x="0" y="21270"/>
                      <a:pt x="240" y="21600"/>
                      <a:pt x="539" y="21600"/>
                    </a:cubicBezTo>
                    <a:lnTo>
                      <a:pt x="21062" y="21600"/>
                    </a:lnTo>
                    <a:cubicBezTo>
                      <a:pt x="21359" y="21600"/>
                      <a:pt x="21600" y="21270"/>
                      <a:pt x="21600" y="20862"/>
                    </a:cubicBezTo>
                    <a:lnTo>
                      <a:pt x="21600" y="740"/>
                    </a:lnTo>
                    <a:cubicBezTo>
                      <a:pt x="21600" y="330"/>
                      <a:pt x="21359" y="0"/>
                      <a:pt x="21062" y="0"/>
                    </a:cubicBezTo>
                    <a:close/>
                    <a:moveTo>
                      <a:pt x="21062" y="0"/>
                    </a:moveTo>
                  </a:path>
                </a:pathLst>
              </a:custGeom>
              <a:grpFill/>
              <a:ln w="12700" cap="flat">
                <a:noFill/>
                <a:miter lim="800000"/>
                <a:headEnd type="none" w="med" len="med"/>
                <a:tailEnd type="none" w="med" len="med"/>
              </a:ln>
            </p:spPr>
            <p:txBody>
              <a:bodyPr lIns="0" tIns="0" rIns="0" bIns="0">
                <a:prstTxWarp prst="textNoShape">
                  <a:avLst/>
                </a:prstTxWarp>
              </a:bodyPr>
              <a:lstStyle/>
              <a:p>
                <a:endParaRPr lang="en-US" sz="1800"/>
              </a:p>
            </p:txBody>
          </p:sp>
          <p:sp>
            <p:nvSpPr>
              <p:cNvPr id="21" name="AutoShape 3"/>
              <p:cNvSpPr>
                <a:spLocks/>
              </p:cNvSpPr>
              <p:nvPr/>
            </p:nvSpPr>
            <p:spPr bwMode="auto">
              <a:xfrm>
                <a:off x="3644900" y="2781300"/>
                <a:ext cx="255588" cy="14288"/>
              </a:xfrm>
              <a:custGeom>
                <a:avLst/>
                <a:gdLst>
                  <a:gd name="T0" fmla="*/ 10800 w 21600"/>
                  <a:gd name="T1" fmla="*/ 10800 h 21600"/>
                </a:gdLst>
                <a:ahLst/>
                <a:cxnLst>
                  <a:cxn ang="0">
                    <a:pos x="T0" y="T1"/>
                  </a:cxn>
                </a:cxnLst>
                <a:rect l="0" t="0" r="r" b="b"/>
                <a:pathLst>
                  <a:path w="21600" h="21600">
                    <a:moveTo>
                      <a:pt x="20692" y="0"/>
                    </a:moveTo>
                    <a:lnTo>
                      <a:pt x="908" y="0"/>
                    </a:lnTo>
                    <a:cubicBezTo>
                      <a:pt x="406" y="0"/>
                      <a:pt x="0" y="7057"/>
                      <a:pt x="0" y="15722"/>
                    </a:cubicBezTo>
                    <a:lnTo>
                      <a:pt x="0" y="21600"/>
                    </a:lnTo>
                    <a:lnTo>
                      <a:pt x="21600" y="21600"/>
                    </a:lnTo>
                    <a:lnTo>
                      <a:pt x="21600" y="15722"/>
                    </a:lnTo>
                    <a:cubicBezTo>
                      <a:pt x="21600" y="7057"/>
                      <a:pt x="21193" y="0"/>
                      <a:pt x="20692" y="0"/>
                    </a:cubicBezTo>
                    <a:close/>
                    <a:moveTo>
                      <a:pt x="20692" y="0"/>
                    </a:moveTo>
                  </a:path>
                </a:pathLst>
              </a:custGeom>
              <a:grpFill/>
              <a:ln w="12700" cap="flat">
                <a:noFill/>
                <a:miter lim="800000"/>
                <a:headEnd type="none" w="med" len="med"/>
                <a:tailEnd type="none" w="med" len="med"/>
              </a:ln>
            </p:spPr>
            <p:txBody>
              <a:bodyPr lIns="0" tIns="0" rIns="0" bIns="0">
                <a:prstTxWarp prst="textNoShape">
                  <a:avLst/>
                </a:prstTxWarp>
              </a:bodyPr>
              <a:lstStyle/>
              <a:p>
                <a:endParaRPr lang="en-US" sz="1800"/>
              </a:p>
            </p:txBody>
          </p:sp>
        </p:grpSp>
        <p:grpSp>
          <p:nvGrpSpPr>
            <p:cNvPr id="16" name="Gruppieren 46"/>
            <p:cNvGrpSpPr/>
            <p:nvPr/>
          </p:nvGrpSpPr>
          <p:grpSpPr>
            <a:xfrm>
              <a:off x="5788358" y="4752411"/>
              <a:ext cx="538594" cy="538594"/>
              <a:chOff x="5206900" y="5301208"/>
              <a:chExt cx="720000" cy="720000"/>
            </a:xfrm>
            <a:grpFill/>
          </p:grpSpPr>
          <p:sp>
            <p:nvSpPr>
              <p:cNvPr id="17" name="Ellipse 556"/>
              <p:cNvSpPr/>
              <p:nvPr/>
            </p:nvSpPr>
            <p:spPr bwMode="gray">
              <a:xfrm rot="5400000">
                <a:off x="5206900" y="5301208"/>
                <a:ext cx="720000" cy="720000"/>
              </a:xfrm>
              <a:prstGeom prst="ellipse">
                <a:avLst/>
              </a:prstGeom>
              <a:solidFill>
                <a:schemeClr val="bg1"/>
              </a:soli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Freeform 733" descr="© INSCALE GmbH, 21.06.2010"/>
              <p:cNvSpPr>
                <a:spLocks noChangeAspect="1"/>
              </p:cNvSpPr>
              <p:nvPr/>
            </p:nvSpPr>
            <p:spPr bwMode="auto">
              <a:xfrm>
                <a:off x="5447199" y="5481027"/>
                <a:ext cx="287337" cy="360362"/>
              </a:xfrm>
              <a:custGeom>
                <a:avLst/>
                <a:gdLst>
                  <a:gd name="T0" fmla="*/ 45 w 46"/>
                  <a:gd name="T1" fmla="*/ 27 h 58"/>
                  <a:gd name="T2" fmla="*/ 4 w 46"/>
                  <a:gd name="T3" fmla="*/ 0 h 58"/>
                  <a:gd name="T4" fmla="*/ 4 w 46"/>
                  <a:gd name="T5" fmla="*/ 0 h 58"/>
                  <a:gd name="T6" fmla="*/ 0 w 46"/>
                  <a:gd name="T7" fmla="*/ 3 h 58"/>
                  <a:gd name="T8" fmla="*/ 0 w 46"/>
                  <a:gd name="T9" fmla="*/ 55 h 58"/>
                  <a:gd name="T10" fmla="*/ 4 w 46"/>
                  <a:gd name="T11" fmla="*/ 58 h 58"/>
                  <a:gd name="T12" fmla="*/ 4 w 46"/>
                  <a:gd name="T13" fmla="*/ 58 h 58"/>
                  <a:gd name="T14" fmla="*/ 45 w 46"/>
                  <a:gd name="T15" fmla="*/ 32 h 58"/>
                  <a:gd name="T16" fmla="*/ 45 w 46"/>
                  <a:gd name="T17"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45" y="27"/>
                    </a:moveTo>
                    <a:cubicBezTo>
                      <a:pt x="4" y="0"/>
                      <a:pt x="4" y="0"/>
                      <a:pt x="4" y="0"/>
                    </a:cubicBezTo>
                    <a:cubicBezTo>
                      <a:pt x="4" y="0"/>
                      <a:pt x="4" y="0"/>
                      <a:pt x="4" y="0"/>
                    </a:cubicBezTo>
                    <a:cubicBezTo>
                      <a:pt x="1" y="0"/>
                      <a:pt x="0" y="1"/>
                      <a:pt x="0" y="3"/>
                    </a:cubicBezTo>
                    <a:cubicBezTo>
                      <a:pt x="0" y="55"/>
                      <a:pt x="0" y="55"/>
                      <a:pt x="0" y="55"/>
                    </a:cubicBezTo>
                    <a:cubicBezTo>
                      <a:pt x="0" y="56"/>
                      <a:pt x="1" y="58"/>
                      <a:pt x="4" y="58"/>
                    </a:cubicBezTo>
                    <a:cubicBezTo>
                      <a:pt x="4" y="58"/>
                      <a:pt x="4" y="58"/>
                      <a:pt x="4" y="58"/>
                    </a:cubicBezTo>
                    <a:cubicBezTo>
                      <a:pt x="45" y="32"/>
                      <a:pt x="45" y="32"/>
                      <a:pt x="45" y="32"/>
                    </a:cubicBezTo>
                    <a:cubicBezTo>
                      <a:pt x="46" y="30"/>
                      <a:pt x="46" y="28"/>
                      <a:pt x="45"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grpSp>
      <p:sp>
        <p:nvSpPr>
          <p:cNvPr id="23" name="Media Placeholder 22"/>
          <p:cNvSpPr>
            <a:spLocks noGrp="1"/>
          </p:cNvSpPr>
          <p:nvPr>
            <p:ph type="media" sz="quarter" idx="13" hasCustomPrompt="1"/>
          </p:nvPr>
        </p:nvSpPr>
        <p:spPr>
          <a:xfrm>
            <a:off x="1972484" y="915054"/>
            <a:ext cx="8247032" cy="3592860"/>
          </a:xfrm>
          <a:solidFill>
            <a:srgbClr val="000000"/>
          </a:solidFill>
        </p:spPr>
        <p:txBody>
          <a:bodyPr lIns="182880" tIns="182880"/>
          <a:lstStyle/>
          <a:p>
            <a:r>
              <a:rPr lang="en-US"/>
              <a:t>Video</a:t>
            </a:r>
          </a:p>
        </p:txBody>
      </p:sp>
      <p:grpSp>
        <p:nvGrpSpPr>
          <p:cNvPr id="22" name="Group 21"/>
          <p:cNvGrpSpPr/>
          <p:nvPr userDrawn="1"/>
        </p:nvGrpSpPr>
        <p:grpSpPr>
          <a:xfrm>
            <a:off x="12801600" y="702812"/>
            <a:ext cx="3048000" cy="6155188"/>
            <a:chOff x="9601200" y="702812"/>
            <a:chExt cx="2286000" cy="6155188"/>
          </a:xfrm>
        </p:grpSpPr>
        <p:sp>
          <p:nvSpPr>
            <p:cNvPr id="24" name="Rectangle 23"/>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Click icon to browse</a:t>
              </a:r>
              <a:r>
                <a:rPr lang="en-US" sz="1000" baseline="0"/>
                <a:t> to desired file.</a:t>
              </a:r>
            </a:p>
            <a:p>
              <a:pPr marL="228600" indent="-228600">
                <a:spcAft>
                  <a:spcPts val="600"/>
                </a:spcAft>
                <a:buFont typeface="+mj-lt"/>
                <a:buAutoNum type="arabicPeriod"/>
              </a:pPr>
              <a:r>
                <a:rPr lang="en-US" sz="1000" baseline="0"/>
                <a:t>To play video without needing to mouse over and activate video, delete automatic trigger animation and replace with ”Play” animation on automatic or on click.</a:t>
              </a:r>
              <a:endParaRPr lang="en-US" sz="1000"/>
            </a:p>
          </p:txBody>
        </p:sp>
        <p:grpSp>
          <p:nvGrpSpPr>
            <p:cNvPr id="25" name="Group 24"/>
            <p:cNvGrpSpPr>
              <a:grpSpLocks noChangeAspect="1"/>
            </p:cNvGrpSpPr>
            <p:nvPr userDrawn="1"/>
          </p:nvGrpSpPr>
          <p:grpSpPr>
            <a:xfrm>
              <a:off x="10625490"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4020056129"/>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edia File (Full Screen)">
    <p:spTree>
      <p:nvGrpSpPr>
        <p:cNvPr id="1" name=""/>
        <p:cNvGrpSpPr/>
        <p:nvPr/>
      </p:nvGrpSpPr>
      <p:grpSpPr>
        <a:xfrm>
          <a:off x="0" y="0"/>
          <a:ext cx="0" cy="0"/>
          <a:chOff x="0" y="0"/>
          <a:chExt cx="0" cy="0"/>
        </a:xfrm>
      </p:grpSpPr>
      <p:sp>
        <p:nvSpPr>
          <p:cNvPr id="6" name="Media Placeholder 22"/>
          <p:cNvSpPr>
            <a:spLocks noGrp="1"/>
          </p:cNvSpPr>
          <p:nvPr>
            <p:ph type="media" sz="quarter" idx="13" hasCustomPrompt="1"/>
          </p:nvPr>
        </p:nvSpPr>
        <p:spPr>
          <a:xfrm>
            <a:off x="0" y="0"/>
            <a:ext cx="12192000" cy="6858000"/>
          </a:xfrm>
          <a:solidFill>
            <a:srgbClr val="000000"/>
          </a:solidFill>
        </p:spPr>
        <p:txBody>
          <a:bodyPr lIns="182880" tIns="182880" rIns="182880"/>
          <a:lstStyle/>
          <a:p>
            <a:r>
              <a:rPr lang="en-US"/>
              <a:t>Full Screen Video</a:t>
            </a: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Video File (Full Screen)</a:t>
            </a:r>
          </a:p>
        </p:txBody>
      </p:sp>
      <p:grpSp>
        <p:nvGrpSpPr>
          <p:cNvPr id="7" name="Group 6"/>
          <p:cNvGrpSpPr/>
          <p:nvPr userDrawn="1"/>
        </p:nvGrpSpPr>
        <p:grpSpPr>
          <a:xfrm>
            <a:off x="12801600" y="702812"/>
            <a:ext cx="3048000" cy="6155188"/>
            <a:chOff x="9601200" y="702812"/>
            <a:chExt cx="2286000" cy="6155188"/>
          </a:xfrm>
        </p:grpSpPr>
        <p:sp>
          <p:nvSpPr>
            <p:cNvPr id="8" name="Rectangle 7"/>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Click icon to browse</a:t>
              </a:r>
              <a:r>
                <a:rPr lang="en-US" sz="1000" baseline="0"/>
                <a:t> to desired file.</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1000" baseline="0"/>
                <a:t>To play video without needing to mouse over and activate video, delete automatic trigger animation and replace with ”Play” animation on automatic or on click.</a:t>
              </a:r>
              <a:endParaRPr lang="en-US" sz="1000"/>
            </a:p>
          </p:txBody>
        </p:sp>
        <p:grpSp>
          <p:nvGrpSpPr>
            <p:cNvPr id="9" name="Group 8"/>
            <p:cNvGrpSpPr>
              <a:grpSpLocks noChangeAspect="1"/>
            </p:cNvGrpSpPr>
            <p:nvPr userDrawn="1"/>
          </p:nvGrpSpPr>
          <p:grpSpPr>
            <a:xfrm>
              <a:off x="10625490" y="843418"/>
              <a:ext cx="233337" cy="225045"/>
              <a:chOff x="366713" y="2336800"/>
              <a:chExt cx="1608137" cy="1550988"/>
            </a:xfrm>
            <a:solidFill>
              <a:schemeClr val="bg1"/>
            </a:solidFill>
          </p:grpSpPr>
          <p:sp>
            <p:nvSpPr>
              <p:cNvPr id="10"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1"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289700804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BRAND BUMPER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3043196827"/>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9106" y="1808873"/>
            <a:ext cx="7673789" cy="3240257"/>
          </a:xfrm>
          <a:prstGeom prst="rect">
            <a:avLst/>
          </a:prstGeom>
        </p:spPr>
      </p:pic>
      <p:sp>
        <p:nvSpPr>
          <p:cNvPr id="2" name="Rectangle 1"/>
          <p:cNvSpPr/>
          <p:nvPr userDrawn="1"/>
        </p:nvSpPr>
        <p:spPr>
          <a:xfrm>
            <a:off x="10024533" y="6112934"/>
            <a:ext cx="2167467" cy="745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a:t>
            </a:r>
          </a:p>
        </p:txBody>
      </p:sp>
      <p:sp>
        <p:nvSpPr>
          <p:cNvPr id="6" name="Rectangle 5"/>
          <p:cNvSpPr/>
          <p:nvPr userDrawn="1"/>
        </p:nvSpPr>
        <p:spPr>
          <a:xfrm>
            <a:off x="1326149" y="6035040"/>
            <a:ext cx="9539705"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5087672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Logo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(Blue)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9106" y="1808873"/>
            <a:ext cx="7673788" cy="3240257"/>
          </a:xfrm>
          <a:prstGeom prst="rect">
            <a:avLst/>
          </a:prstGeom>
        </p:spPr>
      </p:pic>
    </p:spTree>
    <p:extLst>
      <p:ext uri="{BB962C8B-B14F-4D97-AF65-F5344CB8AC3E}">
        <p14:creationId xmlns:p14="http://schemas.microsoft.com/office/powerpoint/2010/main" val="61469886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Logo (Image)">
    <p:spTree>
      <p:nvGrpSpPr>
        <p:cNvPr id="1" name=""/>
        <p:cNvGrpSpPr/>
        <p:nvPr/>
      </p:nvGrpSpPr>
      <p:grpSpPr>
        <a:xfrm>
          <a:off x="0" y="0"/>
          <a:ext cx="0" cy="0"/>
          <a:chOff x="0" y="0"/>
          <a:chExt cx="0" cy="0"/>
        </a:xfrm>
      </p:grpSpPr>
      <p:pic>
        <p:nvPicPr>
          <p:cNvPr id="10" name="Picture 9"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9" name="Rectangle 8"/>
          <p:cNvSpPr/>
          <p:nvPr userDrawn="1"/>
        </p:nvSpPr>
        <p:spPr>
          <a:xfrm>
            <a:off x="1" y="0"/>
            <a:ext cx="12191999"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9106" y="1808873"/>
            <a:ext cx="7673789" cy="3240257"/>
          </a:xfrm>
          <a:prstGeom prst="rect">
            <a:avLst/>
          </a:prstGeom>
        </p:spPr>
      </p:pic>
      <p:sp>
        <p:nvSpPr>
          <p:cNvPr id="14" name="Rectangle 13"/>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(Image)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sp>
        <p:nvSpPr>
          <p:cNvPr id="15" name="Freeform 14"/>
          <p:cNvSpPr>
            <a:spLocks noChangeArrowheads="1"/>
          </p:cNvSpPr>
          <p:nvPr userDrawn="1"/>
        </p:nvSpPr>
        <p:spPr bwMode="auto">
          <a:xfrm flipH="1">
            <a:off x="14093963" y="692141"/>
            <a:ext cx="386109"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spTree>
    <p:extLst>
      <p:ext uri="{BB962C8B-B14F-4D97-AF65-F5344CB8AC3E}">
        <p14:creationId xmlns:p14="http://schemas.microsoft.com/office/powerpoint/2010/main" val="403652678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Logo (Image Blue)">
    <p:spTree>
      <p:nvGrpSpPr>
        <p:cNvPr id="1" name=""/>
        <p:cNvGrpSpPr/>
        <p:nvPr/>
      </p:nvGrpSpPr>
      <p:grpSpPr>
        <a:xfrm>
          <a:off x="0" y="0"/>
          <a:ext cx="0" cy="0"/>
          <a:chOff x="0" y="0"/>
          <a:chExt cx="0" cy="0"/>
        </a:xfrm>
      </p:grpSpPr>
      <p:pic>
        <p:nvPicPr>
          <p:cNvPr id="10" name="Picture 9"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9106" y="1808873"/>
            <a:ext cx="7673788" cy="3240257"/>
          </a:xfrm>
          <a:prstGeom prst="rect">
            <a:avLst/>
          </a:prstGeom>
        </p:spPr>
      </p:pic>
      <p:sp>
        <p:nvSpPr>
          <p:cNvPr id="15" name="Rectangle 14"/>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(Image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sp>
        <p:nvSpPr>
          <p:cNvPr id="16" name="Freeform 15"/>
          <p:cNvSpPr>
            <a:spLocks noChangeArrowheads="1"/>
          </p:cNvSpPr>
          <p:nvPr userDrawn="1"/>
        </p:nvSpPr>
        <p:spPr bwMode="auto">
          <a:xfrm flipH="1">
            <a:off x="14093963" y="692141"/>
            <a:ext cx="386109"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spTree>
    <p:extLst>
      <p:ext uri="{BB962C8B-B14F-4D97-AF65-F5344CB8AC3E}">
        <p14:creationId xmlns:p14="http://schemas.microsoft.com/office/powerpoint/2010/main" val="2934313559"/>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Questions">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a:t>
            </a:r>
          </a:p>
        </p:txBody>
      </p:sp>
      <p:grpSp>
        <p:nvGrpSpPr>
          <p:cNvPr id="11" name="Group 10"/>
          <p:cNvGrpSpPr/>
          <p:nvPr userDrawn="1"/>
        </p:nvGrpSpPr>
        <p:grpSpPr>
          <a:xfrm>
            <a:off x="5172673" y="2202399"/>
            <a:ext cx="1846658" cy="2453202"/>
            <a:chOff x="831511" y="1980800"/>
            <a:chExt cx="1384994" cy="2453202"/>
          </a:xfrm>
        </p:grpSpPr>
        <p:sp>
          <p:nvSpPr>
            <p:cNvPr id="14" name="TextBox 13"/>
            <p:cNvSpPr txBox="1"/>
            <p:nvPr userDrawn="1"/>
          </p:nvSpPr>
          <p:spPr>
            <a:xfrm>
              <a:off x="831511" y="3990804"/>
              <a:ext cx="1384994"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Questions</a:t>
              </a:r>
            </a:p>
          </p:txBody>
        </p:sp>
        <p:grpSp>
          <p:nvGrpSpPr>
            <p:cNvPr id="15" name="Group 14"/>
            <p:cNvGrpSpPr/>
            <p:nvPr userDrawn="1"/>
          </p:nvGrpSpPr>
          <p:grpSpPr>
            <a:xfrm>
              <a:off x="939802" y="1980800"/>
              <a:ext cx="1168398" cy="1707904"/>
              <a:chOff x="2911475" y="1220788"/>
              <a:chExt cx="3486150" cy="5095875"/>
            </a:xfrm>
            <a:solidFill>
              <a:schemeClr val="accent1"/>
            </a:solidFill>
          </p:grpSpPr>
          <p:sp>
            <p:nvSpPr>
              <p:cNvPr id="16"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17"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18"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grpSp>
      </p:grpSp>
    </p:spTree>
    <p:extLst>
      <p:ext uri="{BB962C8B-B14F-4D97-AF65-F5344CB8AC3E}">
        <p14:creationId xmlns:p14="http://schemas.microsoft.com/office/powerpoint/2010/main" val="250598134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Contact</a:t>
            </a:r>
          </a:p>
        </p:txBody>
      </p:sp>
      <p:sp>
        <p:nvSpPr>
          <p:cNvPr id="29" name="Text Placeholder 3"/>
          <p:cNvSpPr>
            <a:spLocks noGrp="1"/>
          </p:cNvSpPr>
          <p:nvPr>
            <p:ph type="body" sz="quarter" idx="10" hasCustomPrompt="1"/>
          </p:nvPr>
        </p:nvSpPr>
        <p:spPr>
          <a:xfrm>
            <a:off x="6101611" y="480179"/>
            <a:ext cx="5485781" cy="1390926"/>
          </a:xfrm>
        </p:spPr>
        <p:txBody>
          <a:bodyPr anchor="ctr"/>
          <a:lstStyle>
            <a:lvl1pPr algn="ctr">
              <a:defRPr sz="2000" baseline="0"/>
            </a:lvl1pPr>
          </a:lstStyle>
          <a:p>
            <a:pPr lvl="0"/>
            <a:r>
              <a:rPr lang="en-US"/>
              <a:t>Click to add text</a:t>
            </a:r>
          </a:p>
        </p:txBody>
      </p:sp>
      <p:sp>
        <p:nvSpPr>
          <p:cNvPr id="30" name="Text Placeholder 3"/>
          <p:cNvSpPr>
            <a:spLocks noGrp="1"/>
          </p:cNvSpPr>
          <p:nvPr>
            <p:ph type="body" sz="quarter" idx="11" hasCustomPrompt="1"/>
          </p:nvPr>
        </p:nvSpPr>
        <p:spPr>
          <a:xfrm>
            <a:off x="6096285" y="1988717"/>
            <a:ext cx="5491107" cy="1390926"/>
          </a:xfrm>
        </p:spPr>
        <p:txBody>
          <a:bodyPr anchor="ctr"/>
          <a:lstStyle>
            <a:lvl1pPr algn="ctr">
              <a:defRPr sz="2000"/>
            </a:lvl1pPr>
          </a:lstStyle>
          <a:p>
            <a:pPr lvl="0"/>
            <a:r>
              <a:rPr lang="en-US"/>
              <a:t>Click to add text</a:t>
            </a:r>
          </a:p>
        </p:txBody>
      </p:sp>
      <p:sp>
        <p:nvSpPr>
          <p:cNvPr id="31" name="Text Placeholder 3"/>
          <p:cNvSpPr>
            <a:spLocks noGrp="1"/>
          </p:cNvSpPr>
          <p:nvPr>
            <p:ph type="body" sz="quarter" idx="12" hasCustomPrompt="1"/>
          </p:nvPr>
        </p:nvSpPr>
        <p:spPr>
          <a:xfrm>
            <a:off x="6096285" y="3497255"/>
            <a:ext cx="5491107" cy="1390926"/>
          </a:xfrm>
        </p:spPr>
        <p:txBody>
          <a:bodyPr anchor="ctr"/>
          <a:lstStyle>
            <a:lvl1pPr algn="ctr">
              <a:defRPr sz="2000"/>
            </a:lvl1pPr>
          </a:lstStyle>
          <a:p>
            <a:pPr lvl="0"/>
            <a:r>
              <a:rPr lang="en-US"/>
              <a:t>Click to add text</a:t>
            </a:r>
          </a:p>
        </p:txBody>
      </p:sp>
      <p:sp>
        <p:nvSpPr>
          <p:cNvPr id="32" name="Text Placeholder 3"/>
          <p:cNvSpPr>
            <a:spLocks noGrp="1"/>
          </p:cNvSpPr>
          <p:nvPr>
            <p:ph type="body" sz="quarter" idx="13" hasCustomPrompt="1"/>
          </p:nvPr>
        </p:nvSpPr>
        <p:spPr>
          <a:xfrm>
            <a:off x="6096285" y="5005793"/>
            <a:ext cx="5491107" cy="1390926"/>
          </a:xfrm>
        </p:spPr>
        <p:txBody>
          <a:bodyPr anchor="ctr"/>
          <a:lstStyle>
            <a:lvl1pPr algn="ctr">
              <a:defRPr sz="2000"/>
            </a:lvl1pPr>
          </a:lstStyle>
          <a:p>
            <a:pPr lvl="0"/>
            <a:r>
              <a:rPr lang="en-US"/>
              <a:t>Click to add text</a:t>
            </a:r>
          </a:p>
        </p:txBody>
      </p:sp>
      <p:cxnSp>
        <p:nvCxnSpPr>
          <p:cNvPr id="33" name="Straight Connector 32"/>
          <p:cNvCxnSpPr/>
          <p:nvPr userDrawn="1"/>
        </p:nvCxnSpPr>
        <p:spPr>
          <a:xfrm>
            <a:off x="6100992" y="1929911"/>
            <a:ext cx="5486400"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100992" y="3438449"/>
            <a:ext cx="5486400"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100992" y="4946987"/>
            <a:ext cx="5486400"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1906670" y="4212403"/>
            <a:ext cx="2282676"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Get in touch</a:t>
            </a:r>
          </a:p>
        </p:txBody>
      </p:sp>
      <p:grpSp>
        <p:nvGrpSpPr>
          <p:cNvPr id="23" name="Group 22"/>
          <p:cNvGrpSpPr/>
          <p:nvPr userDrawn="1"/>
        </p:nvGrpSpPr>
        <p:grpSpPr>
          <a:xfrm>
            <a:off x="2269069" y="2202399"/>
            <a:ext cx="1557864" cy="1707904"/>
            <a:chOff x="2911475" y="1220788"/>
            <a:chExt cx="3486150" cy="5095875"/>
          </a:xfrm>
          <a:solidFill>
            <a:schemeClr val="accent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grpSp>
    </p:spTree>
    <p:extLst>
      <p:ext uri="{BB962C8B-B14F-4D97-AF65-F5344CB8AC3E}">
        <p14:creationId xmlns:p14="http://schemas.microsoft.com/office/powerpoint/2010/main" val="35297404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5778980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act (Blue)">
    <p:spTree>
      <p:nvGrpSpPr>
        <p:cNvPr id="1" name=""/>
        <p:cNvGrpSpPr/>
        <p:nvPr/>
      </p:nvGrpSpPr>
      <p:grpSpPr>
        <a:xfrm>
          <a:off x="0" y="0"/>
          <a:ext cx="0" cy="0"/>
          <a:chOff x="0" y="0"/>
          <a:chExt cx="0" cy="0"/>
        </a:xfrm>
      </p:grpSpPr>
      <p:sp>
        <p:nvSpPr>
          <p:cNvPr id="19" name="Rectangle 18"/>
          <p:cNvSpPr/>
          <p:nvPr userDrawn="1"/>
        </p:nvSpPr>
        <p:spPr>
          <a:xfrm>
            <a:off x="1"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Contact (Blue)</a:t>
            </a:r>
          </a:p>
        </p:txBody>
      </p:sp>
      <p:sp>
        <p:nvSpPr>
          <p:cNvPr id="20" name="Text Placeholder 3"/>
          <p:cNvSpPr>
            <a:spLocks noGrp="1"/>
          </p:cNvSpPr>
          <p:nvPr>
            <p:ph type="body" sz="quarter" idx="10" hasCustomPrompt="1"/>
          </p:nvPr>
        </p:nvSpPr>
        <p:spPr>
          <a:xfrm>
            <a:off x="6101611" y="480179"/>
            <a:ext cx="5485781" cy="1390926"/>
          </a:xfrm>
        </p:spPr>
        <p:txBody>
          <a:bodyPr anchor="ctr"/>
          <a:lstStyle>
            <a:lvl1pPr algn="ctr">
              <a:defRPr sz="2000" baseline="0">
                <a:solidFill>
                  <a:schemeClr val="bg1"/>
                </a:solidFill>
              </a:defRPr>
            </a:lvl1pPr>
          </a:lstStyle>
          <a:p>
            <a:pPr lvl="0"/>
            <a:r>
              <a:rPr lang="en-US"/>
              <a:t>Click to add text</a:t>
            </a:r>
          </a:p>
        </p:txBody>
      </p:sp>
      <p:sp>
        <p:nvSpPr>
          <p:cNvPr id="21" name="Text Placeholder 3"/>
          <p:cNvSpPr>
            <a:spLocks noGrp="1"/>
          </p:cNvSpPr>
          <p:nvPr>
            <p:ph type="body" sz="quarter" idx="11" hasCustomPrompt="1"/>
          </p:nvPr>
        </p:nvSpPr>
        <p:spPr>
          <a:xfrm>
            <a:off x="6096285" y="1988717"/>
            <a:ext cx="5491107" cy="1390926"/>
          </a:xfrm>
        </p:spPr>
        <p:txBody>
          <a:bodyPr anchor="ctr"/>
          <a:lstStyle>
            <a:lvl1pPr algn="ctr">
              <a:defRPr sz="2000">
                <a:solidFill>
                  <a:schemeClr val="bg1"/>
                </a:solidFill>
              </a:defRPr>
            </a:lvl1pPr>
          </a:lstStyle>
          <a:p>
            <a:pPr lvl="0"/>
            <a:r>
              <a:rPr lang="en-US"/>
              <a:t>Click to add text</a:t>
            </a:r>
          </a:p>
        </p:txBody>
      </p:sp>
      <p:sp>
        <p:nvSpPr>
          <p:cNvPr id="22" name="Text Placeholder 3"/>
          <p:cNvSpPr>
            <a:spLocks noGrp="1"/>
          </p:cNvSpPr>
          <p:nvPr>
            <p:ph type="body" sz="quarter" idx="12" hasCustomPrompt="1"/>
          </p:nvPr>
        </p:nvSpPr>
        <p:spPr>
          <a:xfrm>
            <a:off x="6096285" y="3497255"/>
            <a:ext cx="5491107" cy="1390926"/>
          </a:xfrm>
        </p:spPr>
        <p:txBody>
          <a:bodyPr anchor="ctr"/>
          <a:lstStyle>
            <a:lvl1pPr algn="ctr">
              <a:defRPr sz="2000">
                <a:solidFill>
                  <a:schemeClr val="bg1"/>
                </a:solidFill>
              </a:defRPr>
            </a:lvl1pPr>
          </a:lstStyle>
          <a:p>
            <a:pPr lvl="0"/>
            <a:r>
              <a:rPr lang="en-US"/>
              <a:t>Click to add text</a:t>
            </a:r>
          </a:p>
        </p:txBody>
      </p:sp>
      <p:sp>
        <p:nvSpPr>
          <p:cNvPr id="25" name="Text Placeholder 3"/>
          <p:cNvSpPr>
            <a:spLocks noGrp="1"/>
          </p:cNvSpPr>
          <p:nvPr>
            <p:ph type="body" sz="quarter" idx="13" hasCustomPrompt="1"/>
          </p:nvPr>
        </p:nvSpPr>
        <p:spPr>
          <a:xfrm>
            <a:off x="6096285" y="5005793"/>
            <a:ext cx="5491107" cy="1390926"/>
          </a:xfrm>
        </p:spPr>
        <p:txBody>
          <a:bodyPr anchor="ctr"/>
          <a:lstStyle>
            <a:lvl1pPr algn="ctr">
              <a:defRPr sz="2000">
                <a:solidFill>
                  <a:schemeClr val="bg1"/>
                </a:solidFill>
              </a:defRPr>
            </a:lvl1pPr>
          </a:lstStyle>
          <a:p>
            <a:pPr lvl="0"/>
            <a:r>
              <a:rPr lang="en-US"/>
              <a:t>Click to add text</a:t>
            </a:r>
          </a:p>
        </p:txBody>
      </p:sp>
      <p:cxnSp>
        <p:nvCxnSpPr>
          <p:cNvPr id="28" name="Straight Connector 27"/>
          <p:cNvCxnSpPr/>
          <p:nvPr userDrawn="1"/>
        </p:nvCxnSpPr>
        <p:spPr>
          <a:xfrm>
            <a:off x="6100992" y="1929911"/>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6100992" y="3438449"/>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6100992" y="4946987"/>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1906670" y="4212403"/>
            <a:ext cx="2282676"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Get in touch</a:t>
            </a:r>
          </a:p>
        </p:txBody>
      </p:sp>
      <p:grpSp>
        <p:nvGrpSpPr>
          <p:cNvPr id="23" name="Group 22"/>
          <p:cNvGrpSpPr/>
          <p:nvPr userDrawn="1"/>
        </p:nvGrpSpPr>
        <p:grpSpPr>
          <a:xfrm>
            <a:off x="2269069" y="2202399"/>
            <a:ext cx="1557864" cy="1707904"/>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grpSp>
    </p:spTree>
    <p:extLst>
      <p:ext uri="{BB962C8B-B14F-4D97-AF65-F5344CB8AC3E}">
        <p14:creationId xmlns:p14="http://schemas.microsoft.com/office/powerpoint/2010/main" val="920563195"/>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Questions (Blue)">
    <p:spTree>
      <p:nvGrpSpPr>
        <p:cNvPr id="1" name=""/>
        <p:cNvGrpSpPr/>
        <p:nvPr/>
      </p:nvGrpSpPr>
      <p:grpSpPr>
        <a:xfrm>
          <a:off x="0" y="0"/>
          <a:ext cx="0" cy="0"/>
          <a:chOff x="0" y="0"/>
          <a:chExt cx="0" cy="0"/>
        </a:xfrm>
      </p:grpSpPr>
      <p:sp>
        <p:nvSpPr>
          <p:cNvPr id="14" name="Rectangle 13"/>
          <p:cNvSpPr/>
          <p:nvPr userDrawn="1"/>
        </p:nvSpPr>
        <p:spPr>
          <a:xfrm>
            <a:off x="1"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 (Blue)</a:t>
            </a:r>
          </a:p>
        </p:txBody>
      </p:sp>
      <p:sp>
        <p:nvSpPr>
          <p:cNvPr id="15" name="TextBox 14"/>
          <p:cNvSpPr txBox="1"/>
          <p:nvPr userDrawn="1"/>
        </p:nvSpPr>
        <p:spPr>
          <a:xfrm>
            <a:off x="5172673" y="4212403"/>
            <a:ext cx="1846659"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Questions</a:t>
            </a:r>
          </a:p>
        </p:txBody>
      </p:sp>
      <p:grpSp>
        <p:nvGrpSpPr>
          <p:cNvPr id="16" name="Group 15"/>
          <p:cNvGrpSpPr/>
          <p:nvPr userDrawn="1"/>
        </p:nvGrpSpPr>
        <p:grpSpPr>
          <a:xfrm>
            <a:off x="5317061" y="2202399"/>
            <a:ext cx="1557864" cy="1707904"/>
            <a:chOff x="2911475" y="1220788"/>
            <a:chExt cx="3486150" cy="5095875"/>
          </a:xfrm>
          <a:solidFill>
            <a:schemeClr val="bg1"/>
          </a:solidFill>
        </p:grpSpPr>
        <p:sp>
          <p:nvSpPr>
            <p:cNvPr id="17"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18"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19"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grpSp>
    </p:spTree>
    <p:extLst>
      <p:ext uri="{BB962C8B-B14F-4D97-AF65-F5344CB8AC3E}">
        <p14:creationId xmlns:p14="http://schemas.microsoft.com/office/powerpoint/2010/main" val="310435732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a:t>
            </a:r>
          </a:p>
        </p:txBody>
      </p:sp>
      <p:sp>
        <p:nvSpPr>
          <p:cNvPr id="2" name="Rectangle 1"/>
          <p:cNvSpPr/>
          <p:nvPr userDrawn="1"/>
        </p:nvSpPr>
        <p:spPr>
          <a:xfrm>
            <a:off x="1326149" y="6035040"/>
            <a:ext cx="9539705"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808" y="1815081"/>
            <a:ext cx="7644384" cy="3227841"/>
          </a:xfrm>
          <a:prstGeom prst="rect">
            <a:avLst/>
          </a:prstGeom>
        </p:spPr>
      </p:pic>
      <p:sp>
        <p:nvSpPr>
          <p:cNvPr id="6" name="TextBox 5"/>
          <p:cNvSpPr txBox="1"/>
          <p:nvPr userDrawn="1"/>
        </p:nvSpPr>
        <p:spPr>
          <a:xfrm>
            <a:off x="5255667" y="4086157"/>
            <a:ext cx="2151230" cy="615553"/>
          </a:xfrm>
          <a:prstGeom prst="rect">
            <a:avLst/>
          </a:prstGeom>
          <a:noFill/>
        </p:spPr>
        <p:txBody>
          <a:bodyPr wrap="none" lIns="0" tIns="0" rIns="0" bIns="0" rtlCol="0" anchor="b">
            <a:spAutoFit/>
          </a:bodyPr>
          <a:lstStyle/>
          <a:p>
            <a:pPr algn="ctr"/>
            <a:r>
              <a:rPr lang="en-US" sz="4000" i="1">
                <a:solidFill>
                  <a:schemeClr val="tx2"/>
                </a:solidFill>
                <a:latin typeface="Times New Roman" charset="0"/>
                <a:ea typeface="Times New Roman" charset="0"/>
                <a:cs typeface="Times New Roman" charset="0"/>
              </a:rPr>
              <a:t>Thank you</a:t>
            </a:r>
          </a:p>
        </p:txBody>
      </p:sp>
    </p:spTree>
    <p:extLst>
      <p:ext uri="{BB962C8B-B14F-4D97-AF65-F5344CB8AC3E}">
        <p14:creationId xmlns:p14="http://schemas.microsoft.com/office/powerpoint/2010/main" val="280676738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Thank You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(Blue)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809" y="1815081"/>
            <a:ext cx="7644383" cy="3227841"/>
          </a:xfrm>
          <a:prstGeom prst="rect">
            <a:avLst/>
          </a:prstGeom>
        </p:spPr>
      </p:pic>
      <p:sp>
        <p:nvSpPr>
          <p:cNvPr id="8" name="TextBox 7"/>
          <p:cNvSpPr txBox="1"/>
          <p:nvPr userDrawn="1"/>
        </p:nvSpPr>
        <p:spPr>
          <a:xfrm>
            <a:off x="5255667" y="4086157"/>
            <a:ext cx="2151230" cy="615553"/>
          </a:xfrm>
          <a:prstGeom prst="rect">
            <a:avLst/>
          </a:prstGeom>
          <a:noFill/>
        </p:spPr>
        <p:txBody>
          <a:bodyPr wrap="none" lIns="0" tIns="0" rIns="0" bIns="0" rtlCol="0" anchor="b">
            <a:spAutoFit/>
          </a:bodyPr>
          <a:lstStyle/>
          <a:p>
            <a:pPr algn="ctr"/>
            <a:r>
              <a:rPr lang="en-US" sz="4000" i="1">
                <a:solidFill>
                  <a:schemeClr val="bg1"/>
                </a:solidFill>
                <a:latin typeface="Times New Roman" charset="0"/>
                <a:ea typeface="Times New Roman" charset="0"/>
                <a:cs typeface="Times New Roman" charset="0"/>
              </a:rPr>
              <a:t>Thank you</a:t>
            </a:r>
          </a:p>
        </p:txBody>
      </p:sp>
    </p:spTree>
    <p:extLst>
      <p:ext uri="{BB962C8B-B14F-4D97-AF65-F5344CB8AC3E}">
        <p14:creationId xmlns:p14="http://schemas.microsoft.com/office/powerpoint/2010/main" val="325465798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Thank You (Image)">
    <p:spTree>
      <p:nvGrpSpPr>
        <p:cNvPr id="1" name=""/>
        <p:cNvGrpSpPr/>
        <p:nvPr/>
      </p:nvGrpSpPr>
      <p:grpSpPr>
        <a:xfrm>
          <a:off x="0" y="0"/>
          <a:ext cx="0" cy="0"/>
          <a:chOff x="0" y="0"/>
          <a:chExt cx="0" cy="0"/>
        </a:xfrm>
      </p:grpSpPr>
      <p:pic>
        <p:nvPicPr>
          <p:cNvPr id="10" name="Picture 9"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12" name="Rectangle 11"/>
          <p:cNvSpPr/>
          <p:nvPr userDrawn="1"/>
        </p:nvSpPr>
        <p:spPr>
          <a:xfrm>
            <a:off x="0" y="0"/>
            <a:ext cx="12192000"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3808" y="1815081"/>
            <a:ext cx="7644384" cy="3227841"/>
          </a:xfrm>
          <a:prstGeom prst="rect">
            <a:avLst/>
          </a:prstGeom>
        </p:spPr>
      </p:pic>
      <p:sp>
        <p:nvSpPr>
          <p:cNvPr id="14" name="TextBox 13"/>
          <p:cNvSpPr txBox="1"/>
          <p:nvPr userDrawn="1"/>
        </p:nvSpPr>
        <p:spPr>
          <a:xfrm>
            <a:off x="5255667" y="4086157"/>
            <a:ext cx="2151230" cy="615553"/>
          </a:xfrm>
          <a:prstGeom prst="rect">
            <a:avLst/>
          </a:prstGeom>
          <a:noFill/>
        </p:spPr>
        <p:txBody>
          <a:bodyPr wrap="none" lIns="0" tIns="0" rIns="0" bIns="0" rtlCol="0" anchor="b">
            <a:spAutoFit/>
          </a:bodyPr>
          <a:lstStyle/>
          <a:p>
            <a:pPr algn="ctr"/>
            <a:r>
              <a:rPr lang="en-US" sz="4000" i="1">
                <a:solidFill>
                  <a:schemeClr val="tx2"/>
                </a:solidFill>
                <a:latin typeface="Times New Roman" charset="0"/>
                <a:ea typeface="Times New Roman" charset="0"/>
                <a:cs typeface="Times New Roman" charset="0"/>
              </a:rPr>
              <a:t>Thank you</a:t>
            </a:r>
          </a:p>
        </p:txBody>
      </p:sp>
      <p:sp>
        <p:nvSpPr>
          <p:cNvPr id="9" name="Rectangle 8"/>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(Image)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sp>
        <p:nvSpPr>
          <p:cNvPr id="13" name="Freeform 12"/>
          <p:cNvSpPr>
            <a:spLocks noChangeArrowheads="1"/>
          </p:cNvSpPr>
          <p:nvPr userDrawn="1"/>
        </p:nvSpPr>
        <p:spPr bwMode="auto">
          <a:xfrm flipH="1">
            <a:off x="14093963" y="692141"/>
            <a:ext cx="386109"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spTree>
    <p:extLst>
      <p:ext uri="{BB962C8B-B14F-4D97-AF65-F5344CB8AC3E}">
        <p14:creationId xmlns:p14="http://schemas.microsoft.com/office/powerpoint/2010/main" val="172106506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Thank You (Image Blue)">
    <p:spTree>
      <p:nvGrpSpPr>
        <p:cNvPr id="1" name=""/>
        <p:cNvGrpSpPr/>
        <p:nvPr/>
      </p:nvGrpSpPr>
      <p:grpSpPr>
        <a:xfrm>
          <a:off x="0" y="0"/>
          <a:ext cx="0" cy="0"/>
          <a:chOff x="0" y="0"/>
          <a:chExt cx="0" cy="0"/>
        </a:xfrm>
      </p:grpSpPr>
      <p:pic>
        <p:nvPicPr>
          <p:cNvPr id="10" name="Picture 9"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3809" y="1815081"/>
            <a:ext cx="7644383" cy="3227841"/>
          </a:xfrm>
          <a:prstGeom prst="rect">
            <a:avLst/>
          </a:prstGeom>
        </p:spPr>
      </p:pic>
      <p:sp>
        <p:nvSpPr>
          <p:cNvPr id="11" name="TextBox 10"/>
          <p:cNvSpPr txBox="1"/>
          <p:nvPr userDrawn="1"/>
        </p:nvSpPr>
        <p:spPr>
          <a:xfrm>
            <a:off x="5255667" y="4086157"/>
            <a:ext cx="2151230" cy="615553"/>
          </a:xfrm>
          <a:prstGeom prst="rect">
            <a:avLst/>
          </a:prstGeom>
          <a:noFill/>
        </p:spPr>
        <p:txBody>
          <a:bodyPr wrap="none" lIns="0" tIns="0" rIns="0" bIns="0" rtlCol="0" anchor="b">
            <a:spAutoFit/>
          </a:bodyPr>
          <a:lstStyle/>
          <a:p>
            <a:pPr algn="ctr"/>
            <a:r>
              <a:rPr lang="en-US" sz="4000" i="1">
                <a:solidFill>
                  <a:schemeClr val="bg1"/>
                </a:solidFill>
                <a:latin typeface="Times New Roman" charset="0"/>
                <a:ea typeface="Times New Roman" charset="0"/>
                <a:cs typeface="Times New Roman" charset="0"/>
              </a:rPr>
              <a:t>Thank you</a:t>
            </a:r>
          </a:p>
        </p:txBody>
      </p:sp>
      <p:sp>
        <p:nvSpPr>
          <p:cNvPr id="9" name="Rectangle 8"/>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(Image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sp>
        <p:nvSpPr>
          <p:cNvPr id="12" name="Freeform 11"/>
          <p:cNvSpPr>
            <a:spLocks noChangeArrowheads="1"/>
          </p:cNvSpPr>
          <p:nvPr userDrawn="1"/>
        </p:nvSpPr>
        <p:spPr bwMode="auto">
          <a:xfrm flipH="1">
            <a:off x="14093963" y="692141"/>
            <a:ext cx="386109"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spTree>
    <p:extLst>
      <p:ext uri="{BB962C8B-B14F-4D97-AF65-F5344CB8AC3E}">
        <p14:creationId xmlns:p14="http://schemas.microsoft.com/office/powerpoint/2010/main" val="3662270893"/>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8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HAND OUT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3437396747"/>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O) Title and Content ">
    <p:spTree>
      <p:nvGrpSpPr>
        <p:cNvPr id="1" name=""/>
        <p:cNvGrpSpPr/>
        <p:nvPr/>
      </p:nvGrpSpPr>
      <p:grpSpPr>
        <a:xfrm>
          <a:off x="0" y="0"/>
          <a:ext cx="0" cy="0"/>
          <a:chOff x="0" y="0"/>
          <a:chExt cx="0" cy="0"/>
        </a:xfrm>
      </p:grpSpPr>
      <p:sp>
        <p:nvSpPr>
          <p:cNvPr id="9" name="Rectangle 8"/>
          <p:cNvSpPr/>
          <p:nvPr userDrawn="1"/>
        </p:nvSpPr>
        <p:spPr>
          <a:xfrm>
            <a:off x="10582656" y="0"/>
            <a:ext cx="1609344"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799" y="2057400"/>
            <a:ext cx="11582403" cy="4114800"/>
          </a:xfrm>
        </p:spPr>
        <p:txBody>
          <a:bodyPr numCol="3" spcCol="457200"/>
          <a:lstStyle>
            <a:lvl1pPr>
              <a:defRPr sz="1000" b="0">
                <a:solidFill>
                  <a:schemeClr val="tx1"/>
                </a:solidFill>
              </a:defRPr>
            </a:lvl1pPr>
            <a:lvl2pPr marL="631825" indent="-174625">
              <a:tabLst/>
              <a:defRPr sz="1000"/>
            </a:lvl2pPr>
            <a:lvl3pPr marL="1089025" indent="-174625">
              <a:tabLst/>
              <a:defRPr sz="1000"/>
            </a:lvl3pPr>
            <a:lvl4pPr marL="1546225" indent="-174625">
              <a:tabLst/>
              <a:defRPr sz="1000"/>
            </a:lvl4pPr>
            <a:lvl5pPr marL="2003425" indent="-174625">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304799"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Title and Content</a:t>
            </a:r>
          </a:p>
        </p:txBody>
      </p:sp>
      <p:sp>
        <p:nvSpPr>
          <p:cNvPr id="7" name="Date Placeholder 6"/>
          <p:cNvSpPr>
            <a:spLocks noGrp="1"/>
          </p:cNvSpPr>
          <p:nvPr>
            <p:ph type="dt" sz="half" idx="14"/>
          </p:nvPr>
        </p:nvSpPr>
        <p:spPr/>
        <p:txBody>
          <a:bodyPr/>
          <a:lstStyle/>
          <a:p>
            <a:endParaRPr lang="en-US"/>
          </a:p>
        </p:txBody>
      </p:sp>
      <p:sp>
        <p:nvSpPr>
          <p:cNvPr id="8" name="Footer Placeholder 7"/>
          <p:cNvSpPr>
            <a:spLocks noGrp="1"/>
          </p:cNvSpPr>
          <p:nvPr>
            <p:ph type="ftr" sz="quarter" idx="15"/>
          </p:nvPr>
        </p:nvSpPr>
        <p:spPr/>
        <p:txBody>
          <a:bodyPr/>
          <a:lstStyle/>
          <a:p>
            <a:endParaRPr lang="en-US"/>
          </a:p>
        </p:txBody>
      </p:sp>
      <p:sp>
        <p:nvSpPr>
          <p:cNvPr id="12" name="Slide Number Placeholder 11"/>
          <p:cNvSpPr>
            <a:spLocks noGrp="1"/>
          </p:cNvSpPr>
          <p:nvPr>
            <p:ph type="sldNum" sz="quarter" idx="16"/>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45132185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O) 2 Column Text">
    <p:spTree>
      <p:nvGrpSpPr>
        <p:cNvPr id="1" name=""/>
        <p:cNvGrpSpPr/>
        <p:nvPr/>
      </p:nvGrpSpPr>
      <p:grpSpPr>
        <a:xfrm>
          <a:off x="0" y="0"/>
          <a:ext cx="0" cy="0"/>
          <a:chOff x="0" y="0"/>
          <a:chExt cx="0" cy="0"/>
        </a:xfrm>
      </p:grpSpPr>
      <p:sp>
        <p:nvSpPr>
          <p:cNvPr id="13" name="Rectangle 12"/>
          <p:cNvSpPr/>
          <p:nvPr userDrawn="1"/>
        </p:nvSpPr>
        <p:spPr>
          <a:xfrm>
            <a:off x="10582656" y="0"/>
            <a:ext cx="1609344"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3"/>
          </p:nvPr>
        </p:nvSpPr>
        <p:spPr>
          <a:xfrm>
            <a:off x="304800" y="2075065"/>
            <a:ext cx="3454400" cy="4097135"/>
          </a:xfrm>
        </p:spPr>
        <p:txBody>
          <a:bodyPr anchor="t"/>
          <a:lstStyle>
            <a:lvl1pPr>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8" name="Content Placeholder 2"/>
          <p:cNvSpPr>
            <a:spLocks noGrp="1"/>
          </p:cNvSpPr>
          <p:nvPr>
            <p:ph idx="1"/>
          </p:nvPr>
        </p:nvSpPr>
        <p:spPr>
          <a:xfrm>
            <a:off x="4368799" y="2075064"/>
            <a:ext cx="7518399" cy="4097136"/>
          </a:xfrm>
        </p:spPr>
        <p:txBody>
          <a:bodyPr numCol="2" spcCol="457200"/>
          <a:lstStyle>
            <a:lvl1pPr>
              <a:defRPr sz="1000" b="0">
                <a:solidFill>
                  <a:schemeClr val="tx1"/>
                </a:solidFill>
              </a:defRPr>
            </a:lvl1pPr>
            <a:lvl2pPr marL="631825" indent="-174625">
              <a:tabLst/>
              <a:defRPr sz="1000"/>
            </a:lvl2pPr>
            <a:lvl3pPr marL="1085850" indent="-171450">
              <a:tabLst/>
              <a:defRPr sz="1000"/>
            </a:lvl3pPr>
            <a:lvl4pPr marL="1546225" indent="-174625">
              <a:tabLst/>
              <a:defRPr sz="1000"/>
            </a:lvl4pPr>
            <a:lvl5pPr marL="2003425" indent="-174625">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2 Column Text</a:t>
            </a:r>
          </a:p>
        </p:txBody>
      </p:sp>
      <p:sp>
        <p:nvSpPr>
          <p:cNvPr id="3" name="Date Placeholder 2"/>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278635468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O) Content + Text">
    <p:spTree>
      <p:nvGrpSpPr>
        <p:cNvPr id="1" name=""/>
        <p:cNvGrpSpPr/>
        <p:nvPr/>
      </p:nvGrpSpPr>
      <p:grpSpPr>
        <a:xfrm>
          <a:off x="0" y="0"/>
          <a:ext cx="0" cy="0"/>
          <a:chOff x="0" y="0"/>
          <a:chExt cx="0" cy="0"/>
        </a:xfrm>
      </p:grpSpPr>
      <p:sp>
        <p:nvSpPr>
          <p:cNvPr id="13" name="Rectangle 12"/>
          <p:cNvSpPr/>
          <p:nvPr userDrawn="1"/>
        </p:nvSpPr>
        <p:spPr>
          <a:xfrm>
            <a:off x="10582656" y="0"/>
            <a:ext cx="1609344"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8423389" y="2057400"/>
            <a:ext cx="3463808" cy="4114800"/>
          </a:xfrm>
        </p:spPr>
        <p:txBody>
          <a:bodyPr numCol="1" spcCol="457200"/>
          <a:lstStyle>
            <a:lvl1pPr>
              <a:defRPr sz="1000" b="0">
                <a:solidFill>
                  <a:schemeClr val="tx1"/>
                </a:solidFill>
              </a:defRPr>
            </a:lvl1pPr>
            <a:lvl2pPr marL="630238" indent="-173038">
              <a:tabLst/>
              <a:defRPr sz="1000"/>
            </a:lvl2pPr>
            <a:lvl3pPr marL="1087438" indent="-173038">
              <a:tabLst/>
              <a:defRPr sz="1000"/>
            </a:lvl3pPr>
            <a:lvl4pPr marL="1546225" indent="-174625">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5"/>
          </p:nvPr>
        </p:nvSpPr>
        <p:spPr>
          <a:xfrm>
            <a:off x="304799" y="2057400"/>
            <a:ext cx="7512424" cy="4114800"/>
          </a:xfrm>
        </p:spPr>
        <p:txBody>
          <a:bodyPr numCol="2" spcCol="457200"/>
          <a:lstStyle>
            <a:lvl1pPr>
              <a:spcBef>
                <a:spcPts val="600"/>
              </a:spcBef>
              <a:spcAft>
                <a:spcPts val="264"/>
              </a:spcAft>
              <a:defRPr sz="1000" b="0">
                <a:solidFill>
                  <a:schemeClr val="tx1"/>
                </a:solidFill>
              </a:defRPr>
            </a:lvl1pPr>
            <a:lvl2pPr marL="628650" indent="-171450">
              <a:tabLst/>
              <a:defRPr sz="1000"/>
            </a:lvl2pPr>
            <a:lvl3pPr marL="1089025" indent="-174625">
              <a:tabLst/>
              <a:defRPr sz="1000"/>
            </a:lvl3pPr>
            <a:lvl4pPr marL="1549400" indent="-17780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304799"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 Text</a:t>
            </a:r>
          </a:p>
        </p:txBody>
      </p:sp>
      <p:sp>
        <p:nvSpPr>
          <p:cNvPr id="3" name="Date Placeholder 2"/>
          <p:cNvSpPr>
            <a:spLocks noGrp="1"/>
          </p:cNvSpPr>
          <p:nvPr>
            <p:ph type="dt" sz="half" idx="16"/>
          </p:nvPr>
        </p:nvSpPr>
        <p:spPr/>
        <p:txBody>
          <a:bodyPr/>
          <a:lstStyle/>
          <a:p>
            <a:endParaRPr lang="en-US"/>
          </a:p>
        </p:txBody>
      </p:sp>
      <p:sp>
        <p:nvSpPr>
          <p:cNvPr id="7" name="Footer Placeholder 6"/>
          <p:cNvSpPr>
            <a:spLocks noGrp="1"/>
          </p:cNvSpPr>
          <p:nvPr>
            <p:ph type="ftr" sz="quarter" idx="17"/>
          </p:nvPr>
        </p:nvSpPr>
        <p:spPr/>
        <p:txBody>
          <a:bodyPr/>
          <a:lstStyle/>
          <a:p>
            <a:endParaRPr lang="en-US"/>
          </a:p>
        </p:txBody>
      </p:sp>
      <p:sp>
        <p:nvSpPr>
          <p:cNvPr id="8" name="Slide Number Placeholder 7"/>
          <p:cNvSpPr>
            <a:spLocks noGrp="1"/>
          </p:cNvSpPr>
          <p:nvPr>
            <p:ph type="sldNum" sz="quarter" idx="18"/>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328060043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726736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O) Content, Image, Quote (Square)">
    <p:spTree>
      <p:nvGrpSpPr>
        <p:cNvPr id="1" name=""/>
        <p:cNvGrpSpPr/>
        <p:nvPr/>
      </p:nvGrpSpPr>
      <p:grpSpPr>
        <a:xfrm>
          <a:off x="0" y="0"/>
          <a:ext cx="0" cy="0"/>
          <a:chOff x="0" y="0"/>
          <a:chExt cx="0" cy="0"/>
        </a:xfrm>
      </p:grpSpPr>
      <p:sp>
        <p:nvSpPr>
          <p:cNvPr id="10" name="Picture Placeholder 3"/>
          <p:cNvSpPr>
            <a:spLocks noGrp="1"/>
          </p:cNvSpPr>
          <p:nvPr>
            <p:ph type="pic" sz="quarter" idx="18"/>
          </p:nvPr>
        </p:nvSpPr>
        <p:spPr>
          <a:xfrm>
            <a:off x="8423390" y="1962369"/>
            <a:ext cx="3463807" cy="2596182"/>
          </a:xfrm>
          <a:prstGeom prst="rect">
            <a:avLst/>
          </a:prstGeom>
        </p:spPr>
        <p:txBody>
          <a:bodyPr/>
          <a:lstStyle>
            <a:lvl1pPr>
              <a:defRPr sz="1000"/>
            </a:lvl1pPr>
          </a:lstStyle>
          <a:p>
            <a:r>
              <a:rPr lang="en-US"/>
              <a:t>Drag picture to placeholder or click icon to add</a:t>
            </a:r>
          </a:p>
        </p:txBody>
      </p:sp>
      <p:sp>
        <p:nvSpPr>
          <p:cNvPr id="3" name="Title 2"/>
          <p:cNvSpPr>
            <a:spLocks noGrp="1"/>
          </p:cNvSpPr>
          <p:nvPr>
            <p:ph type="title"/>
          </p:nvPr>
        </p:nvSpPr>
        <p:spPr/>
        <p:txBody>
          <a:bodyPr/>
          <a:lstStyle/>
          <a:p>
            <a:r>
              <a:rPr lang="en-US"/>
              <a:t>Click to edit Master title style</a:t>
            </a:r>
          </a:p>
        </p:txBody>
      </p:sp>
      <p:sp>
        <p:nvSpPr>
          <p:cNvPr id="17" name="Text Placeholder 56"/>
          <p:cNvSpPr>
            <a:spLocks noGrp="1"/>
          </p:cNvSpPr>
          <p:nvPr>
            <p:ph type="body" sz="quarter" idx="14" hasCustomPrompt="1"/>
          </p:nvPr>
        </p:nvSpPr>
        <p:spPr>
          <a:xfrm>
            <a:off x="8423390" y="4799445"/>
            <a:ext cx="3463807" cy="1402866"/>
          </a:xfrm>
          <a:noFill/>
        </p:spPr>
        <p:txBody>
          <a:bodyPr lIns="0" tIns="0" rIns="0" bIns="0" anchor="ctr"/>
          <a:lstStyle>
            <a:lvl1pPr algn="ctr">
              <a:defRPr sz="1800" b="0" i="1" cap="none" baseline="0">
                <a:solidFill>
                  <a:schemeClr val="accent2"/>
                </a:solidFill>
                <a:latin typeface="Times New Roman"/>
                <a:cs typeface="Times New Roman"/>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pull quote</a:t>
            </a:r>
          </a:p>
        </p:txBody>
      </p:sp>
      <p:sp>
        <p:nvSpPr>
          <p:cNvPr id="21" name="Content Placeholder 2"/>
          <p:cNvSpPr>
            <a:spLocks noGrp="1"/>
          </p:cNvSpPr>
          <p:nvPr>
            <p:ph idx="1"/>
          </p:nvPr>
        </p:nvSpPr>
        <p:spPr>
          <a:xfrm>
            <a:off x="304799"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799"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3" name="Rectangle 12"/>
          <p:cNvSpPr/>
          <p:nvPr userDrawn="1"/>
        </p:nvSpPr>
        <p:spPr>
          <a:xfrm>
            <a:off x="12801600" y="0"/>
            <a:ext cx="3048000" cy="7772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Quote (Square)</a:t>
            </a:r>
          </a:p>
        </p:txBody>
      </p:sp>
      <p:sp>
        <p:nvSpPr>
          <p:cNvPr id="2" name="Date Placeholder 1"/>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280962616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 Content, Image, Chart (Squ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idx="1"/>
          </p:nvPr>
        </p:nvSpPr>
        <p:spPr>
          <a:xfrm>
            <a:off x="304799"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5850" indent="-171450">
              <a:tabLst/>
              <a:defRPr sz="1000"/>
            </a:lvl3pPr>
            <a:lvl4pPr marL="1546225" indent="-174625">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8"/>
          <p:cNvSpPr>
            <a:spLocks noGrp="1"/>
          </p:cNvSpPr>
          <p:nvPr>
            <p:ph sz="quarter" idx="15"/>
          </p:nvPr>
        </p:nvSpPr>
        <p:spPr>
          <a:xfrm>
            <a:off x="8423389" y="4799446"/>
            <a:ext cx="3463808" cy="1379380"/>
          </a:xfrm>
        </p:spPr>
        <p:txBody>
          <a:bodyPr/>
          <a:lstStyle>
            <a:lvl1pPr>
              <a:defRPr sz="1000"/>
            </a:lvl1pPr>
            <a:lvl2pPr marL="628650" indent="-171450">
              <a:tabLst/>
              <a:defRPr sz="1000"/>
            </a:lvl2pPr>
            <a:lvl3pPr marL="1085850" indent="-171450">
              <a:tabLst/>
              <a:defRPr sz="1000"/>
            </a:lvl3pPr>
            <a:lvl4pPr marL="1543050" indent="-17145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799"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49" name="Picture Placeholder 3"/>
          <p:cNvSpPr>
            <a:spLocks noGrp="1"/>
          </p:cNvSpPr>
          <p:nvPr>
            <p:ph type="pic" sz="quarter" idx="18"/>
          </p:nvPr>
        </p:nvSpPr>
        <p:spPr>
          <a:xfrm>
            <a:off x="8423390" y="1962369"/>
            <a:ext cx="3463807" cy="2596182"/>
          </a:xfrm>
          <a:prstGeom prst="rect">
            <a:avLst/>
          </a:prstGeom>
        </p:spPr>
        <p:txBody>
          <a:bodyPr/>
          <a:lstStyle>
            <a:lvl1pPr>
              <a:defRPr sz="1000"/>
            </a:lvl1pPr>
          </a:lstStyle>
          <a:p>
            <a:r>
              <a:rPr lang="en-US"/>
              <a:t>Drag picture to placeholder or click icon to add</a:t>
            </a:r>
          </a:p>
        </p:txBody>
      </p:sp>
      <p:sp>
        <p:nvSpPr>
          <p:cNvPr id="11" name="Rectangle 10"/>
          <p:cNvSpPr/>
          <p:nvPr userDrawn="1"/>
        </p:nvSpPr>
        <p:spPr>
          <a:xfrm>
            <a:off x="12801600" y="0"/>
            <a:ext cx="3048000" cy="7772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Chart</a:t>
            </a:r>
            <a:br>
              <a:rPr lang="en-US" sz="1100"/>
            </a:br>
            <a:r>
              <a:rPr lang="en-US" sz="1100"/>
              <a:t>(Square)</a:t>
            </a:r>
          </a:p>
        </p:txBody>
      </p:sp>
      <p:sp>
        <p:nvSpPr>
          <p:cNvPr id="3" name="Date Placeholder 2"/>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255119044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Gri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grpSp>
        <p:nvGrpSpPr>
          <p:cNvPr id="72" name="Group 71"/>
          <p:cNvGrpSpPr/>
          <p:nvPr userDrawn="1"/>
        </p:nvGrpSpPr>
        <p:grpSpPr>
          <a:xfrm>
            <a:off x="0" y="0"/>
            <a:ext cx="12192000" cy="6858000"/>
            <a:chOff x="0" y="0"/>
            <a:chExt cx="9144000" cy="6858000"/>
          </a:xfrm>
        </p:grpSpPr>
        <p:grpSp>
          <p:nvGrpSpPr>
            <p:cNvPr id="73" name="Group 72"/>
            <p:cNvGrpSpPr/>
            <p:nvPr/>
          </p:nvGrpSpPr>
          <p:grpSpPr>
            <a:xfrm>
              <a:off x="5862919" y="0"/>
              <a:ext cx="457200" cy="6858000"/>
              <a:chOff x="0" y="0"/>
              <a:chExt cx="457200" cy="6858000"/>
            </a:xfrm>
          </p:grpSpPr>
          <p:cxnSp>
            <p:nvCxnSpPr>
              <p:cNvPr id="104" name="Straight Connector 103"/>
              <p:cNvCxnSpPr/>
              <p:nvPr/>
            </p:nvCxnSpPr>
            <p:spPr>
              <a:xfrm>
                <a:off x="2286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57200" y="0"/>
                <a:ext cx="0" cy="68580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2819400" y="0"/>
              <a:ext cx="457200" cy="6858000"/>
              <a:chOff x="0" y="0"/>
              <a:chExt cx="457200" cy="6858000"/>
            </a:xfrm>
          </p:grpSpPr>
          <p:cxnSp>
            <p:nvCxnSpPr>
              <p:cNvPr id="101" name="Straight Connector 100"/>
              <p:cNvCxnSpPr/>
              <p:nvPr/>
            </p:nvCxnSpPr>
            <p:spPr>
              <a:xfrm>
                <a:off x="2286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57200" y="0"/>
                <a:ext cx="0" cy="68580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p:nvPr userDrawn="1"/>
          </p:nvCxnSpPr>
          <p:spPr>
            <a:xfrm>
              <a:off x="0" y="61722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0" y="6629400"/>
              <a:ext cx="91440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9154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6868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0" y="64008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0" y="0"/>
              <a:ext cx="7617760" cy="6858000"/>
              <a:chOff x="0" y="0"/>
              <a:chExt cx="7617760" cy="6858000"/>
            </a:xfrm>
          </p:grpSpPr>
          <p:cxnSp>
            <p:nvCxnSpPr>
              <p:cNvPr id="95" name="Straight Connector 94"/>
              <p:cNvCxnSpPr/>
              <p:nvPr/>
            </p:nvCxnSpPr>
            <p:spPr>
              <a:xfrm>
                <a:off x="2286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572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52400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57200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61776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81" name="Straight Connector 80"/>
            <p:cNvCxnSpPr/>
            <p:nvPr/>
          </p:nvCxnSpPr>
          <p:spPr>
            <a:xfrm>
              <a:off x="91440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nvGrpSpPr>
          <p:grpSpPr>
            <a:xfrm>
              <a:off x="0" y="0"/>
              <a:ext cx="9144000" cy="457200"/>
              <a:chOff x="0" y="0"/>
              <a:chExt cx="9144000" cy="457200"/>
            </a:xfrm>
          </p:grpSpPr>
          <p:cxnSp>
            <p:nvCxnSpPr>
              <p:cNvPr id="92" name="Straight Connector 91"/>
              <p:cNvCxnSpPr/>
              <p:nvPr/>
            </p:nvCxnSpPr>
            <p:spPr>
              <a:xfrm>
                <a:off x="0" y="228600"/>
                <a:ext cx="91440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0" y="4572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83" name="Straight Connector 82"/>
            <p:cNvCxnSpPr/>
            <p:nvPr/>
          </p:nvCxnSpPr>
          <p:spPr>
            <a:xfrm>
              <a:off x="0" y="68580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84" name="Group 83"/>
            <p:cNvGrpSpPr/>
            <p:nvPr/>
          </p:nvGrpSpPr>
          <p:grpSpPr>
            <a:xfrm>
              <a:off x="0" y="2057400"/>
              <a:ext cx="9144000" cy="457200"/>
              <a:chOff x="0" y="0"/>
              <a:chExt cx="9144000" cy="457200"/>
            </a:xfrm>
          </p:grpSpPr>
          <p:cxnSp>
            <p:nvCxnSpPr>
              <p:cNvPr id="89" name="Straight Connector 88"/>
              <p:cNvCxnSpPr/>
              <p:nvPr/>
            </p:nvCxnSpPr>
            <p:spPr>
              <a:xfrm>
                <a:off x="0" y="2286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0" y="4572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0" y="4343400"/>
              <a:ext cx="9144000" cy="457200"/>
              <a:chOff x="0" y="0"/>
              <a:chExt cx="9144000" cy="457200"/>
            </a:xfrm>
          </p:grpSpPr>
          <p:cxnSp>
            <p:nvCxnSpPr>
              <p:cNvPr id="86" name="Straight Connector 85"/>
              <p:cNvCxnSpPr/>
              <p:nvPr/>
            </p:nvCxnSpPr>
            <p:spPr>
              <a:xfrm>
                <a:off x="0" y="2286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0" y="4572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sp>
        <p:nvSpPr>
          <p:cNvPr id="107" name="Rectangle 106"/>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Grid</a:t>
            </a:r>
          </a:p>
        </p:txBody>
      </p:sp>
    </p:spTree>
    <p:extLst>
      <p:ext uri="{BB962C8B-B14F-4D97-AF65-F5344CB8AC3E}">
        <p14:creationId xmlns:p14="http://schemas.microsoft.com/office/powerpoint/2010/main" val="226578029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2880">
          <p15:clr>
            <a:srgbClr val="FBAE40"/>
          </p15:clr>
        </p15:guide>
        <p15:guide id="3" pos="1920">
          <p15:clr>
            <a:srgbClr val="FBAE40"/>
          </p15:clr>
        </p15:guide>
        <p15:guide id="4" pos="3840">
          <p15:clr>
            <a:srgbClr val="FBAE40"/>
          </p15:clr>
        </p15:guide>
        <p15:guide id="5" orient="horz" pos="1440">
          <p15:clr>
            <a:srgbClr val="FBAE40"/>
          </p15:clr>
        </p15:guide>
        <p15:guide id="6" orient="horz" pos="2880">
          <p15:clr>
            <a:srgbClr val="FBAE40"/>
          </p15:clr>
        </p15:guide>
        <p15:guide id="7" orient="horz" pos="144">
          <p15:clr>
            <a:srgbClr val="FBAE40"/>
          </p15:clr>
        </p15:guide>
        <p15:guide id="8" orient="horz" pos="3888">
          <p15:clr>
            <a:srgbClr val="FBAE40"/>
          </p15:clr>
        </p15:guide>
        <p15:guide id="9" pos="144">
          <p15:clr>
            <a:srgbClr val="FBAE40"/>
          </p15:clr>
        </p15:guide>
        <p15:guide id="10" pos="561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a:t>DO NOT USE ANY LAYOUTS PAST THIS POINT</a:t>
            </a:r>
          </a:p>
        </p:txBody>
      </p:sp>
    </p:spTree>
    <p:extLst>
      <p:ext uri="{BB962C8B-B14F-4D97-AF65-F5344CB8AC3E}">
        <p14:creationId xmlns:p14="http://schemas.microsoft.com/office/powerpoint/2010/main" val="8054216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587361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1"/>
          </p:nvPr>
        </p:nvSpPr>
        <p:spPr>
          <a:ln/>
        </p:spPr>
        <p:txBody>
          <a:bodyPr/>
          <a:lstStyle>
            <a:lvl1pPr>
              <a:defRPr/>
            </a:lvl1pPr>
          </a:lstStyle>
          <a:p>
            <a:pPr>
              <a:defRPr/>
            </a:pPr>
            <a:fld id="{E73F53B0-FBF1-41F6-917A-65FC081577D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97595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AA6DEC-E386-4A4F-86AC-051D7C86DB6C}" type="slidenum">
              <a:rPr lang="en-US" smtClean="0"/>
              <a:t>‹#›</a:t>
            </a:fld>
            <a:endParaRPr lang="en-US" dirty="0"/>
          </a:p>
        </p:txBody>
      </p:sp>
    </p:spTree>
    <p:extLst>
      <p:ext uri="{BB962C8B-B14F-4D97-AF65-F5344CB8AC3E}">
        <p14:creationId xmlns:p14="http://schemas.microsoft.com/office/powerpoint/2010/main" val="828319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10809524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6424"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23992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8166281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367470681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2116255940"/>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1751334281"/>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1977666104"/>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3172551454"/>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762408465"/>
      </p:ext>
    </p:extLst>
  </p:cSld>
  <p:clrMapOvr>
    <a:masterClrMapping/>
  </p:clrMapOvr>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p:txBody>
          <a:bodyPr/>
          <a:lstStyle/>
          <a:p>
            <a:r>
              <a:rPr lang="en-US"/>
              <a:t>Quality and Patient Experience     |   Confidential—do not copy or distribute</a:t>
            </a:r>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86657"/>
      </p:ext>
    </p:extLst>
  </p:cSld>
  <p:clrMapOvr>
    <a:masterClrMapping/>
  </p:clrMapOvr>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a:t>Click icon to add table</a:t>
            </a:r>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10963316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1550950813"/>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4850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899035860"/>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a:t>Click to edit divider</a:t>
            </a:r>
          </a:p>
        </p:txBody>
      </p:sp>
    </p:spTree>
    <p:extLst>
      <p:ext uri="{BB962C8B-B14F-4D97-AF65-F5344CB8AC3E}">
        <p14:creationId xmlns:p14="http://schemas.microsoft.com/office/powerpoint/2010/main" val="2113891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974518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r>
              <a:rPr lang="en-US"/>
              <a:t>Quality and Patient Experience     |   Confidential—do not copy or distribute</a:t>
            </a:r>
          </a:p>
        </p:txBody>
      </p:sp>
    </p:spTree>
    <p:extLst>
      <p:ext uri="{BB962C8B-B14F-4D97-AF65-F5344CB8AC3E}">
        <p14:creationId xmlns:p14="http://schemas.microsoft.com/office/powerpoint/2010/main" val="3594959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815994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numCol="1"/>
          <a:lstStyle/>
          <a:p>
            <a:fld id="{3DF11AB9-23F8-4088-98A4-7806E620735F}" type="datetimeFigureOut">
              <a:rPr lang="en-US" smtClean="0"/>
              <a:pPr/>
              <a:t>10/12/2025</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B061D57A-6914-46F1-96EC-26CCB2CD04F1}" type="slidenum">
              <a:rPr lang="en-US" smtClean="0"/>
              <a:pPr/>
              <a:t>‹#›</a:t>
            </a:fld>
            <a:endParaRPr lang="en-US"/>
          </a:p>
        </p:txBody>
      </p:sp>
    </p:spTree>
    <p:extLst>
      <p:ext uri="{BB962C8B-B14F-4D97-AF65-F5344CB8AC3E}">
        <p14:creationId xmlns:p14="http://schemas.microsoft.com/office/powerpoint/2010/main" val="1491121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253355119"/>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46868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0394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Plus">
    <p:spTree>
      <p:nvGrpSpPr>
        <p:cNvPr id="1" name=""/>
        <p:cNvGrpSpPr/>
        <p:nvPr/>
      </p:nvGrpSpPr>
      <p:grpSpPr>
        <a:xfrm>
          <a:off x="0" y="0"/>
          <a:ext cx="0" cy="0"/>
          <a:chOff x="0" y="0"/>
          <a:chExt cx="0" cy="0"/>
        </a:xfrm>
      </p:grpSpPr>
      <p:sp>
        <p:nvSpPr>
          <p:cNvPr id="2" name="Title"/>
          <p:cNvSpPr>
            <a:spLocks noGrp="1"/>
          </p:cNvSpPr>
          <p:nvPr>
            <p:ph type="title"/>
          </p:nvPr>
        </p:nvSpPr>
        <p:spPr>
          <a:xfrm>
            <a:off x="334963" y="359917"/>
            <a:ext cx="11522075" cy="876687"/>
          </a:xfrm>
        </p:spPr>
        <p:txBody>
          <a:bodyPr anchor="t"/>
          <a:lstStyle>
            <a:lvl1pPr>
              <a:defRPr sz="3200" baseline="0"/>
            </a:lvl1pPr>
          </a:lstStyle>
          <a:p>
            <a:r>
              <a:rPr lang="en-US"/>
              <a:t>Click to edit Master title style</a:t>
            </a:r>
          </a:p>
        </p:txBody>
      </p:sp>
      <p:sp>
        <p:nvSpPr>
          <p:cNvPr id="3" name="btfpLayoutConfig" hidden="1"/>
          <p:cNvSpPr txBox="1"/>
          <p:nvPr userDrawn="1"/>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CA" sz="100">
                <a:solidFill>
                  <a:srgbClr val="FFFFFF">
                    <a:alpha val="0"/>
                  </a:srgbClr>
                </a:solidFill>
              </a:rPr>
              <a:t>overall_0_132169379345980627 columns_1_132169379345980627 </a:t>
            </a:r>
          </a:p>
        </p:txBody>
      </p:sp>
    </p:spTree>
    <p:custDataLst>
      <p:tags r:id="rId1"/>
    </p:custDataLst>
    <p:extLst>
      <p:ext uri="{BB962C8B-B14F-4D97-AF65-F5344CB8AC3E}">
        <p14:creationId xmlns:p14="http://schemas.microsoft.com/office/powerpoint/2010/main" val="3578675341"/>
      </p:ext>
    </p:extLst>
  </p:cSld>
  <p:clrMapOvr>
    <a:masterClrMapping/>
  </p:clrMapOvr>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27530" y="2791381"/>
            <a:ext cx="10954871" cy="1183341"/>
          </a:xfrm>
        </p:spPr>
        <p:txBody>
          <a:bodyPr anchor="b"/>
          <a:lstStyle>
            <a:lvl1pPr algn="l">
              <a:lnSpc>
                <a:spcPts val="4580"/>
              </a:lnSpc>
              <a:defRPr sz="4000" b="0" i="0" cap="none" spc="-100" baseline="0">
                <a:latin typeface="+mn-lt"/>
                <a:ea typeface="Times New Roman" charset="0"/>
                <a:cs typeface="Times New Roman" charset="0"/>
              </a:defRPr>
            </a:lvl1pPr>
          </a:lstStyle>
          <a:p>
            <a:r>
              <a:rPr lang="en-US"/>
              <a:t>Click to edit Master title style</a:t>
            </a:r>
          </a:p>
        </p:txBody>
      </p:sp>
      <p:sp>
        <p:nvSpPr>
          <p:cNvPr id="3" name="Subtitle 2"/>
          <p:cNvSpPr>
            <a:spLocks noGrp="1"/>
          </p:cNvSpPr>
          <p:nvPr>
            <p:ph type="subTitle" idx="1" hasCustomPrompt="1"/>
          </p:nvPr>
        </p:nvSpPr>
        <p:spPr>
          <a:xfrm>
            <a:off x="627530" y="4616962"/>
            <a:ext cx="10954871" cy="923544"/>
          </a:xfrm>
        </p:spPr>
        <p:txBody>
          <a:bodyPr/>
          <a:lstStyle>
            <a:lvl1pPr marL="0" indent="0" algn="l">
              <a:lnSpc>
                <a:spcPct val="90000"/>
              </a:lnSpc>
              <a:spcAft>
                <a:spcPts val="0"/>
              </a:spcAft>
              <a:buNone/>
              <a:defRPr sz="2000" kern="0" cap="none" spc="0" baseline="0">
                <a:solidFill>
                  <a:schemeClr val="tx1">
                    <a:lumMod val="60000"/>
                    <a:lumOff val="40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9" name="Rectangle 158"/>
          <p:cNvSpPr/>
          <p:nvPr userDrawn="1"/>
        </p:nvSpPr>
        <p:spPr>
          <a:xfrm>
            <a:off x="10029952" y="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cxnSp>
        <p:nvCxnSpPr>
          <p:cNvPr id="12" name="Straight Connector 11"/>
          <p:cNvCxnSpPr/>
          <p:nvPr userDrawn="1"/>
        </p:nvCxnSpPr>
        <p:spPr>
          <a:xfrm>
            <a:off x="627530" y="4341301"/>
            <a:ext cx="10954871" cy="0"/>
          </a:xfrm>
          <a:prstGeom prst="line">
            <a:avLst/>
          </a:prstGeom>
          <a:ln w="12700" cap="rnd">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a:t>
            </a:r>
          </a:p>
        </p:txBody>
      </p:sp>
    </p:spTree>
    <p:extLst>
      <p:ext uri="{BB962C8B-B14F-4D97-AF65-F5344CB8AC3E}">
        <p14:creationId xmlns:p14="http://schemas.microsoft.com/office/powerpoint/2010/main" val="31413039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359192098"/>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6"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pic>
        <p:nvPicPr>
          <p:cNvPr id="4" name="Picture 3"/>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3" name="Rectangle 12"/>
          <p:cNvSpPr>
            <a:spLocks noChangeAspect="1"/>
          </p:cNvSpPr>
          <p:nvPr userDrawn="1"/>
        </p:nvSpPr>
        <p:spPr>
          <a:xfrm>
            <a:off x="0" y="5335266"/>
            <a:ext cx="12192000" cy="1522732"/>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2031999" y="5652328"/>
            <a:ext cx="8125015" cy="502914"/>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userDrawn="1"/>
        </p:nvSpPr>
        <p:spPr>
          <a:xfrm>
            <a:off x="0" y="5335270"/>
            <a:ext cx="12192000" cy="941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a:t>
            </a:r>
          </a:p>
        </p:txBody>
      </p:sp>
      <p:grpSp>
        <p:nvGrpSpPr>
          <p:cNvPr id="17" name="Group 16"/>
          <p:cNvGrpSpPr/>
          <p:nvPr userDrawn="1"/>
        </p:nvGrpSpPr>
        <p:grpSpPr>
          <a:xfrm>
            <a:off x="672350" y="2098146"/>
            <a:ext cx="1207245" cy="1323516"/>
            <a:chOff x="2911475" y="1220788"/>
            <a:chExt cx="3486150" cy="5095875"/>
          </a:xfrm>
          <a:solidFill>
            <a:schemeClr val="accent1"/>
          </a:solidFill>
        </p:grpSpPr>
        <p:sp>
          <p:nvSpPr>
            <p:cNvPr id="1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3"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4"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2" name="Title 1"/>
          <p:cNvSpPr>
            <a:spLocks noGrp="1"/>
          </p:cNvSpPr>
          <p:nvPr>
            <p:ph type="title" hasCustomPrompt="1"/>
          </p:nvPr>
        </p:nvSpPr>
        <p:spPr>
          <a:xfrm>
            <a:off x="2031999" y="2508932"/>
            <a:ext cx="8125015" cy="2506821"/>
          </a:xfrm>
        </p:spPr>
        <p:txBody>
          <a:bodyPr anchor="t"/>
          <a:lstStyle>
            <a:lvl1pPr algn="l">
              <a:lnSpc>
                <a:spcPts val="5160"/>
              </a:lnSpc>
              <a:defRPr sz="4800" b="0" cap="none" baseline="0"/>
            </a:lvl1pPr>
          </a:lstStyle>
          <a:p>
            <a:r>
              <a:rPr lang="en-US"/>
              <a:t>Click to Master title style</a:t>
            </a:r>
          </a:p>
        </p:txBody>
      </p:sp>
    </p:spTree>
    <p:extLst>
      <p:ext uri="{BB962C8B-B14F-4D97-AF65-F5344CB8AC3E}">
        <p14:creationId xmlns:p14="http://schemas.microsoft.com/office/powerpoint/2010/main" val="181999899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4799" y="2062621"/>
            <a:ext cx="11582397" cy="4096512"/>
          </a:xfrm>
        </p:spPr>
        <p:txBody>
          <a:bodyPr lIns="411480" numCol="1" spcCol="457200"/>
          <a:lstStyle>
            <a:lvl1pPr marL="65088" indent="-65088">
              <a:spcBef>
                <a:spcPts val="500"/>
              </a:spcBef>
              <a:tabLst/>
              <a:defRPr sz="2000" baseline="0"/>
            </a:lvl1pPr>
            <a:lvl2pPr>
              <a:spcBef>
                <a:spcPts val="500"/>
              </a:spcBef>
              <a:defRPr sz="2000" baseline="0"/>
            </a:lvl2pPr>
            <a:lvl3pPr>
              <a:defRPr sz="1800"/>
            </a:lvl3pPr>
            <a:lvl4pPr>
              <a:defRPr sz="1800"/>
            </a:lvl4pPr>
            <a:lvl5pPr>
              <a:defRPr sz="1800"/>
            </a:lvl5pPr>
          </a:lstStyle>
          <a:p>
            <a:pPr lvl="0"/>
            <a:r>
              <a:rPr lang="en-US"/>
              <a:t>Main text style. Use tab to add bullet.</a:t>
            </a:r>
          </a:p>
          <a:p>
            <a:pPr lvl="1"/>
            <a:r>
              <a:rPr lang="en-US"/>
              <a:t>Suggested maximums: 5 words per line. 10 words per text block. 50 slides per text box.</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 Content</a:t>
            </a:r>
          </a:p>
        </p:txBody>
      </p:sp>
      <p:grpSp>
        <p:nvGrpSpPr>
          <p:cNvPr id="4" name="Group 3"/>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32747344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365364" y="2062622"/>
            <a:ext cx="3438611"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8423389" y="2062622"/>
            <a:ext cx="3463808"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cxnSp>
        <p:nvCxnSpPr>
          <p:cNvPr id="10" name="Straight Connector 9"/>
          <p:cNvCxnSpPr/>
          <p:nvPr userDrawn="1"/>
        </p:nvCxnSpPr>
        <p:spPr>
          <a:xfrm>
            <a:off x="8122025" y="2062621"/>
            <a:ext cx="0" cy="4109577"/>
          </a:xfrm>
          <a:prstGeom prst="line">
            <a:avLst/>
          </a:prstGeom>
          <a:ln w="12700" cap="rnd">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Two Content</a:t>
            </a:r>
          </a:p>
        </p:txBody>
      </p:sp>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4" name="Group 13"/>
          <p:cNvGrpSpPr>
            <a:grpSpLocks noChangeAspect="1"/>
          </p:cNvGrpSpPr>
          <p:nvPr userDrawn="1"/>
        </p:nvGrpSpPr>
        <p:grpSpPr>
          <a:xfrm>
            <a:off x="14167321" y="843419"/>
            <a:ext cx="311116"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sp>
        <p:nvSpPr>
          <p:cNvPr id="17" name="Text Placeholder 7"/>
          <p:cNvSpPr>
            <a:spLocks noGrp="1"/>
          </p:cNvSpPr>
          <p:nvPr userDrawn="1">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89341618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65365" y="1823989"/>
            <a:ext cx="3448876" cy="508176"/>
          </a:xfrm>
        </p:spPr>
        <p:txBody>
          <a:bodyPr anchor="b"/>
          <a:lstStyle>
            <a:lvl1pPr marL="0" indent="0">
              <a:buNone/>
              <a:defRPr sz="2000" b="1" kern="0" cap="all" spc="0"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365365" y="2438400"/>
            <a:ext cx="3448876" cy="3733799"/>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Main text style. Use tab to change text style.</a:t>
            </a:r>
          </a:p>
          <a:p>
            <a:pPr lvl="1"/>
            <a:r>
              <a:rPr lang="en-US"/>
              <a:t>5 words per line. 10 words per text block.</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23389" y="1818345"/>
            <a:ext cx="3463808" cy="508176"/>
          </a:xfrm>
        </p:spPr>
        <p:txBody>
          <a:bodyPr anchor="b"/>
          <a:lstStyle>
            <a:lvl1pPr marL="0" indent="0">
              <a:buNone/>
              <a:defRPr sz="2000" b="1" kern="0" cap="all" spc="0"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8423389" y="2438400"/>
            <a:ext cx="3463808" cy="3733799"/>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Main text style. Use tab to change text style.</a:t>
            </a:r>
          </a:p>
          <a:p>
            <a:pPr lvl="1"/>
            <a:r>
              <a:rPr lang="en-US"/>
              <a:t>5 words per line. 10 words per text block.</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A96B2-702C-084E-9060-05751DBF82B0}" type="slidenum">
              <a:rPr lang="en-US" smtClean="0"/>
              <a:t>‹#›</a:t>
            </a:fld>
            <a:endParaRPr lang="en-US"/>
          </a:p>
        </p:txBody>
      </p:sp>
      <p:cxnSp>
        <p:nvCxnSpPr>
          <p:cNvPr id="53" name="Straight Connector 52"/>
          <p:cNvCxnSpPr/>
          <p:nvPr userDrawn="1"/>
        </p:nvCxnSpPr>
        <p:spPr>
          <a:xfrm>
            <a:off x="8122025" y="2062621"/>
            <a:ext cx="0" cy="4109577"/>
          </a:xfrm>
          <a:prstGeom prst="line">
            <a:avLst/>
          </a:prstGeom>
          <a:ln w="12700" cap="rnd">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Date Placeholder 2"/>
          <p:cNvSpPr>
            <a:spLocks noGrp="1"/>
          </p:cNvSpPr>
          <p:nvPr>
            <p:ph type="dt" sz="half" idx="10"/>
          </p:nvPr>
        </p:nvSpPr>
        <p:spPr>
          <a:xfrm>
            <a:off x="8586660" y="6430910"/>
            <a:ext cx="1439105" cy="166714"/>
          </a:xfrm>
        </p:spPr>
        <p:txBody>
          <a:bodyPr/>
          <a:lstStyle/>
          <a:p>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Comparison</a:t>
            </a:r>
          </a:p>
        </p:txBody>
      </p:sp>
      <p:grpSp>
        <p:nvGrpSpPr>
          <p:cNvPr id="14" name="Group 13"/>
          <p:cNvGrpSpPr/>
          <p:nvPr userDrawn="1"/>
        </p:nvGrpSpPr>
        <p:grpSpPr>
          <a:xfrm>
            <a:off x="12801600" y="702812"/>
            <a:ext cx="3048000" cy="6155188"/>
            <a:chOff x="9601200" y="702812"/>
            <a:chExt cx="2286000" cy="6155188"/>
          </a:xfrm>
        </p:grpSpPr>
        <p:sp>
          <p:nvSpPr>
            <p:cNvPr id="15" name="Rectangle 14"/>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6" name="Group 15"/>
            <p:cNvGrpSpPr>
              <a:grpSpLocks noChangeAspect="1"/>
            </p:cNvGrpSpPr>
            <p:nvPr userDrawn="1"/>
          </p:nvGrpSpPr>
          <p:grpSpPr>
            <a:xfrm>
              <a:off x="10625490" y="843418"/>
              <a:ext cx="233337" cy="225045"/>
              <a:chOff x="366713" y="2336800"/>
              <a:chExt cx="1608137" cy="1550988"/>
            </a:xfrm>
            <a:solidFill>
              <a:schemeClr val="bg1"/>
            </a:solidFill>
          </p:grpSpPr>
          <p:sp>
            <p:nvSpPr>
              <p:cNvPr id="1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9"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24918995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a:t>
            </a:r>
          </a:p>
        </p:txBody>
      </p:sp>
      <p:sp>
        <p:nvSpPr>
          <p:cNvPr id="9"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33895066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a:t>
            </a:r>
          </a:p>
        </p:txBody>
      </p:sp>
    </p:spTree>
    <p:extLst>
      <p:ext uri="{BB962C8B-B14F-4D97-AF65-F5344CB8AC3E}">
        <p14:creationId xmlns:p14="http://schemas.microsoft.com/office/powerpoint/2010/main" val="350580288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98" y="2056245"/>
            <a:ext cx="3444305" cy="1127222"/>
          </a:xfrm>
        </p:spPr>
        <p:txBody>
          <a:bodyPr lIns="457200" anchor="b"/>
          <a:lstStyle>
            <a:lvl1pPr algn="l">
              <a:lnSpc>
                <a:spcPct val="100000"/>
              </a:lnSpc>
              <a:defRPr sz="2400" b="1"/>
            </a:lvl1pPr>
          </a:lstStyle>
          <a:p>
            <a:r>
              <a:rPr lang="en-US"/>
              <a:t>Click to edit Master title style</a:t>
            </a:r>
          </a:p>
        </p:txBody>
      </p:sp>
      <p:sp>
        <p:nvSpPr>
          <p:cNvPr id="4" name="Text Placeholder 3"/>
          <p:cNvSpPr>
            <a:spLocks noGrp="1"/>
          </p:cNvSpPr>
          <p:nvPr>
            <p:ph type="body" sz="half" idx="2" hasCustomPrompt="1"/>
          </p:nvPr>
        </p:nvSpPr>
        <p:spPr>
          <a:xfrm>
            <a:off x="304798" y="3318934"/>
            <a:ext cx="3444305" cy="1810455"/>
          </a:xfrm>
        </p:spPr>
        <p:txBody>
          <a:bodyPr lIns="457200"/>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caption text</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41" name="Content Placeholder 2"/>
          <p:cNvSpPr>
            <a:spLocks noGrp="1"/>
          </p:cNvSpPr>
          <p:nvPr>
            <p:ph idx="13"/>
          </p:nvPr>
        </p:nvSpPr>
        <p:spPr>
          <a:xfrm>
            <a:off x="4368797" y="2062621"/>
            <a:ext cx="7518400" cy="3066768"/>
          </a:xfrm>
        </p:spPr>
        <p:txBody>
          <a:bodyPr numCol="2" spcCol="457200"/>
          <a:lstStyle>
            <a:lvl1pPr>
              <a:defRPr sz="2000"/>
            </a:lvl1pPr>
            <a:lvl2pPr>
              <a:defRPr sz="2000"/>
            </a:lvl2pPr>
            <a:lvl3pPr>
              <a:defRPr sz="1800"/>
            </a:lvl3pPr>
            <a:lvl4pPr>
              <a:defRPr sz="1800"/>
            </a:lvl4pPr>
            <a:lvl5pPr>
              <a:defRPr sz="1800"/>
            </a:lvl5pPr>
          </a:lstStyle>
          <a:p>
            <a:pPr lvl="0"/>
            <a:r>
              <a:rPr lang="en-US"/>
              <a:t>Click to edit Master text styles</a:t>
            </a:r>
          </a:p>
        </p:txBody>
      </p:sp>
      <p:sp>
        <p:nvSpPr>
          <p:cNvPr id="9" name="Rectangle 8"/>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this layout for charts, tables</a:t>
            </a:r>
            <a:r>
              <a:rPr lang="en-US" sz="1000" baseline="0"/>
              <a:t> or image that need caption text. Click corresponding icon to insert media.</a:t>
            </a:r>
            <a:endParaRPr lang="en-US" sz="1000"/>
          </a:p>
          <a:p>
            <a:pPr marL="228600" indent="-228600">
              <a:spcAft>
                <a:spcPts val="600"/>
              </a:spcAft>
              <a:buFont typeface="+mj-lt"/>
              <a:buAutoNum type="arabicPeriod"/>
            </a:pPr>
            <a:r>
              <a:rPr lang="en-US" sz="1000"/>
              <a:t>Put title &amp; caption in placeholders at left</a:t>
            </a:r>
          </a:p>
        </p:txBody>
      </p:sp>
      <p:grpSp>
        <p:nvGrpSpPr>
          <p:cNvPr id="15" name="Group 14"/>
          <p:cNvGrpSpPr>
            <a:grpSpLocks noChangeAspect="1"/>
          </p:cNvGrpSpPr>
          <p:nvPr userDrawn="1"/>
        </p:nvGrpSpPr>
        <p:grpSpPr>
          <a:xfrm>
            <a:off x="14167321" y="843419"/>
            <a:ext cx="311116" cy="225045"/>
            <a:chOff x="366713" y="2336800"/>
            <a:chExt cx="1608137" cy="1550988"/>
          </a:xfrm>
          <a:solidFill>
            <a:schemeClr val="bg1"/>
          </a:solidFill>
        </p:grpSpPr>
        <p:sp>
          <p:nvSpPr>
            <p:cNvPr id="1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Content with Caption</a:t>
            </a:r>
          </a:p>
        </p:txBody>
      </p:sp>
    </p:spTree>
    <p:extLst>
      <p:ext uri="{BB962C8B-B14F-4D97-AF65-F5344CB8AC3E}">
        <p14:creationId xmlns:p14="http://schemas.microsoft.com/office/powerpoint/2010/main" val="72986447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4876799"/>
            <a:ext cx="11582400" cy="513117"/>
          </a:xfrm>
        </p:spPr>
        <p:txBody>
          <a:bodyPr lIns="457200"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0" y="1"/>
            <a:ext cx="12192000" cy="4419599"/>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304800" y="5460468"/>
            <a:ext cx="11582400" cy="553686"/>
          </a:xfrm>
        </p:spPr>
        <p:txBody>
          <a:bodyPr lIns="457200"/>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Picture with Caption</a:t>
            </a:r>
          </a:p>
        </p:txBody>
      </p:sp>
    </p:spTree>
    <p:extLst>
      <p:ext uri="{BB962C8B-B14F-4D97-AF65-F5344CB8AC3E}">
        <p14:creationId xmlns:p14="http://schemas.microsoft.com/office/powerpoint/2010/main" val="425156798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TITLE PAGE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09336319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Main Red)">
    <p:spTree>
      <p:nvGrpSpPr>
        <p:cNvPr id="1" name=""/>
        <p:cNvGrpSpPr/>
        <p:nvPr/>
      </p:nvGrpSpPr>
      <p:grpSpPr>
        <a:xfrm>
          <a:off x="0" y="0"/>
          <a:ext cx="0" cy="0"/>
          <a:chOff x="0" y="0"/>
          <a:chExt cx="0" cy="0"/>
        </a:xfrm>
      </p:grpSpPr>
      <p:pic>
        <p:nvPicPr>
          <p:cNvPr id="20" name="Picture 19"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0" y="1881354"/>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grpSp>
        <p:nvGrpSpPr>
          <p:cNvPr id="24" name="Group 23"/>
          <p:cNvGrpSpPr/>
          <p:nvPr userDrawn="1"/>
        </p:nvGrpSpPr>
        <p:grpSpPr>
          <a:xfrm>
            <a:off x="12801600" y="0"/>
            <a:ext cx="3048000" cy="1335024"/>
            <a:chOff x="9262533" y="0"/>
            <a:chExt cx="2286000" cy="1335024"/>
          </a:xfrm>
        </p:grpSpPr>
        <p:sp>
          <p:nvSpPr>
            <p:cNvPr id="25" name="Rectangle 24"/>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6" name="Freeform 25"/>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9"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060824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968488553"/>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Main Blue)">
    <p:spTree>
      <p:nvGrpSpPr>
        <p:cNvPr id="1" name=""/>
        <p:cNvGrpSpPr/>
        <p:nvPr/>
      </p:nvGrpSpPr>
      <p:grpSpPr>
        <a:xfrm>
          <a:off x="0" y="0"/>
          <a:ext cx="0" cy="0"/>
          <a:chOff x="0" y="0"/>
          <a:chExt cx="0" cy="0"/>
        </a:xfrm>
      </p:grpSpPr>
      <p:pic>
        <p:nvPicPr>
          <p:cNvPr id="15" name="Picture 14"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17" name="Rectangle 16"/>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8"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extLst>
      <p:ext uri="{BB962C8B-B14F-4D97-AF65-F5344CB8AC3E}">
        <p14:creationId xmlns:p14="http://schemas.microsoft.com/office/powerpoint/2010/main" val="364712277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lt Title Slide (Main Red)">
    <p:spTree>
      <p:nvGrpSpPr>
        <p:cNvPr id="1" name=""/>
        <p:cNvGrpSpPr/>
        <p:nvPr/>
      </p:nvGrpSpPr>
      <p:grpSpPr>
        <a:xfrm>
          <a:off x="0" y="0"/>
          <a:ext cx="0" cy="0"/>
          <a:chOff x="0" y="0"/>
          <a:chExt cx="0" cy="0"/>
        </a:xfrm>
      </p:grpSpPr>
      <p:pic>
        <p:nvPicPr>
          <p:cNvPr id="18"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t="4433" r="11337" b="6880"/>
          <a:stretch/>
        </p:blipFill>
        <p:spPr>
          <a:xfrm flipH="1">
            <a:off x="0" y="1786"/>
            <a:ext cx="12192000" cy="6856214"/>
          </a:xfrm>
          <a:prstGeom prst="rect">
            <a:avLst/>
          </a:prstGeom>
        </p:spPr>
      </p:pic>
      <p:sp>
        <p:nvSpPr>
          <p:cNvPr id="10" name="Rectangle 9"/>
          <p:cNvSpPr>
            <a:spLocks noChangeAspect="1"/>
          </p:cNvSpPr>
          <p:nvPr userDrawn="1"/>
        </p:nvSpPr>
        <p:spPr>
          <a:xfrm>
            <a:off x="0" y="3429000"/>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0" y="1881354"/>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grpSp>
        <p:nvGrpSpPr>
          <p:cNvPr id="24" name="Group 23"/>
          <p:cNvGrpSpPr/>
          <p:nvPr userDrawn="1"/>
        </p:nvGrpSpPr>
        <p:grpSpPr>
          <a:xfrm>
            <a:off x="12801600" y="0"/>
            <a:ext cx="3048000" cy="1335024"/>
            <a:chOff x="9262533" y="0"/>
            <a:chExt cx="2286000" cy="1335024"/>
          </a:xfrm>
        </p:grpSpPr>
        <p:sp>
          <p:nvSpPr>
            <p:cNvPr id="25" name="Rectangle 24"/>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6" name="Freeform 25"/>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9"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8225705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lt Title Slide (Main Blue)">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t="4433" r="11337" b="6880"/>
          <a:stretch/>
        </p:blipFill>
        <p:spPr>
          <a:xfrm flipH="1">
            <a:off x="0" y="1786"/>
            <a:ext cx="12192000" cy="6856214"/>
          </a:xfrm>
          <a:prstGeom prst="rect">
            <a:avLst/>
          </a:prstGeom>
        </p:spPr>
      </p:pic>
      <p:sp>
        <p:nvSpPr>
          <p:cNvPr id="10" name="Rectangle 9"/>
          <p:cNvSpPr>
            <a:spLocks noChangeAspect="1"/>
          </p:cNvSpPr>
          <p:nvPr userDrawn="1"/>
        </p:nvSpPr>
        <p:spPr>
          <a:xfrm>
            <a:off x="0" y="3429000"/>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8"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extLst>
      <p:ext uri="{BB962C8B-B14F-4D97-AF65-F5344CB8AC3E}">
        <p14:creationId xmlns:p14="http://schemas.microsoft.com/office/powerpoint/2010/main" val="406178567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LTSS)">
    <p:spTree>
      <p:nvGrpSpPr>
        <p:cNvPr id="1" name=""/>
        <p:cNvGrpSpPr/>
        <p:nvPr/>
      </p:nvGrpSpPr>
      <p:grpSpPr>
        <a:xfrm>
          <a:off x="0" y="0"/>
          <a:ext cx="0" cy="0"/>
          <a:chOff x="0" y="0"/>
          <a:chExt cx="0" cy="0"/>
        </a:xfrm>
      </p:grpSpPr>
      <p:pic>
        <p:nvPicPr>
          <p:cNvPr id="19" name="Picture 18"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18" name="Rectangle 17"/>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LTSS title</a:t>
            </a:r>
          </a:p>
        </p:txBody>
      </p:sp>
      <p:sp>
        <p:nvSpPr>
          <p:cNvPr id="17" name="Title 1"/>
          <p:cNvSpPr txBox="1">
            <a:spLocks/>
          </p:cNvSpPr>
          <p:nvPr userDrawn="1"/>
        </p:nvSpPr>
        <p:spPr>
          <a:xfrm>
            <a:off x="627530" y="1881354"/>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grpSp>
        <p:nvGrpSpPr>
          <p:cNvPr id="24" name="Group 23"/>
          <p:cNvGrpSpPr/>
          <p:nvPr userDrawn="1"/>
        </p:nvGrpSpPr>
        <p:grpSpPr>
          <a:xfrm>
            <a:off x="12801600" y="0"/>
            <a:ext cx="3048000" cy="1335024"/>
            <a:chOff x="9262533" y="0"/>
            <a:chExt cx="2286000" cy="1335024"/>
          </a:xfrm>
        </p:grpSpPr>
        <p:sp>
          <p:nvSpPr>
            <p:cNvPr id="25" name="Rectangle 24"/>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6" name="Freeform 25"/>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5"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extLst>
      <p:ext uri="{BB962C8B-B14F-4D97-AF65-F5344CB8AC3E}">
        <p14:creationId xmlns:p14="http://schemas.microsoft.com/office/powerpoint/2010/main" val="241569887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HPA)">
    <p:spTree>
      <p:nvGrpSpPr>
        <p:cNvPr id="1" name=""/>
        <p:cNvGrpSpPr/>
        <p:nvPr/>
      </p:nvGrpSpPr>
      <p:grpSpPr>
        <a:xfrm>
          <a:off x="0" y="0"/>
          <a:ext cx="0" cy="0"/>
          <a:chOff x="0" y="0"/>
          <a:chExt cx="0" cy="0"/>
        </a:xfrm>
      </p:grpSpPr>
      <p:pic>
        <p:nvPicPr>
          <p:cNvPr id="17" name="Picture 16"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HPA title</a:t>
            </a:r>
          </a:p>
        </p:txBody>
      </p:sp>
      <p:sp>
        <p:nvSpPr>
          <p:cNvPr id="22"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extLst>
      <p:ext uri="{BB962C8B-B14F-4D97-AF65-F5344CB8AC3E}">
        <p14:creationId xmlns:p14="http://schemas.microsoft.com/office/powerpoint/2010/main" val="314026462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Connected Care)">
    <p:spTree>
      <p:nvGrpSpPr>
        <p:cNvPr id="1" name=""/>
        <p:cNvGrpSpPr/>
        <p:nvPr/>
      </p:nvGrpSpPr>
      <p:grpSpPr>
        <a:xfrm>
          <a:off x="0" y="0"/>
          <a:ext cx="0" cy="0"/>
          <a:chOff x="0" y="0"/>
          <a:chExt cx="0" cy="0"/>
        </a:xfrm>
      </p:grpSpPr>
      <p:pic>
        <p:nvPicPr>
          <p:cNvPr id="17" name="Picture 16"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(Connected</a:t>
              </a:r>
              <a:r>
                <a:rPr lang="en-US" sz="1100" baseline="0"/>
                <a:t> Care</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Connected Care title</a:t>
            </a:r>
          </a:p>
        </p:txBody>
      </p:sp>
      <p:sp>
        <p:nvSpPr>
          <p:cNvPr id="22"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extLst>
      <p:ext uri="{BB962C8B-B14F-4D97-AF65-F5344CB8AC3E}">
        <p14:creationId xmlns:p14="http://schemas.microsoft.com/office/powerpoint/2010/main" val="415522667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CMH)">
    <p:spTree>
      <p:nvGrpSpPr>
        <p:cNvPr id="1" name=""/>
        <p:cNvGrpSpPr/>
        <p:nvPr/>
      </p:nvGrpSpPr>
      <p:grpSpPr>
        <a:xfrm>
          <a:off x="0" y="0"/>
          <a:ext cx="0" cy="0"/>
          <a:chOff x="0" y="0"/>
          <a:chExt cx="0" cy="0"/>
        </a:xfrm>
      </p:grpSpPr>
      <p:pic>
        <p:nvPicPr>
          <p:cNvPr id="17" name="Picture 16"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5">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PCMH title</a:t>
            </a:r>
          </a:p>
        </p:txBody>
      </p:sp>
      <p:sp>
        <p:nvSpPr>
          <p:cNvPr id="22"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extLst>
      <p:ext uri="{BB962C8B-B14F-4D97-AF65-F5344CB8AC3E}">
        <p14:creationId xmlns:p14="http://schemas.microsoft.com/office/powerpoint/2010/main" val="277961689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CSP)">
    <p:spTree>
      <p:nvGrpSpPr>
        <p:cNvPr id="1" name=""/>
        <p:cNvGrpSpPr/>
        <p:nvPr/>
      </p:nvGrpSpPr>
      <p:grpSpPr>
        <a:xfrm>
          <a:off x="0" y="0"/>
          <a:ext cx="0" cy="0"/>
          <a:chOff x="0" y="0"/>
          <a:chExt cx="0" cy="0"/>
        </a:xfrm>
      </p:grpSpPr>
      <p:pic>
        <p:nvPicPr>
          <p:cNvPr id="17" name="Picture 16"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(PCSP)</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6">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PCSP title</a:t>
            </a:r>
          </a:p>
        </p:txBody>
      </p:sp>
      <p:sp>
        <p:nvSpPr>
          <p:cNvPr id="22"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extLst>
      <p:ext uri="{BB962C8B-B14F-4D97-AF65-F5344CB8AC3E}">
        <p14:creationId xmlns:p14="http://schemas.microsoft.com/office/powerpoint/2010/main" val="103534002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NCQA Academy)">
    <p:spTree>
      <p:nvGrpSpPr>
        <p:cNvPr id="1" name=""/>
        <p:cNvGrpSpPr/>
        <p:nvPr/>
      </p:nvGrpSpPr>
      <p:grpSpPr>
        <a:xfrm>
          <a:off x="0" y="0"/>
          <a:ext cx="0" cy="0"/>
          <a:chOff x="0" y="0"/>
          <a:chExt cx="0" cy="0"/>
        </a:xfrm>
      </p:grpSpPr>
      <p:pic>
        <p:nvPicPr>
          <p:cNvPr id="17" name="Picture 16"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(NCQA</a:t>
              </a:r>
              <a:r>
                <a:rPr lang="en-US" sz="1100" baseline="0"/>
                <a:t> Academy</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rgbClr val="00927E">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rgbClr val="0092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Academy title</a:t>
            </a:r>
          </a:p>
        </p:txBody>
      </p:sp>
      <p:sp>
        <p:nvSpPr>
          <p:cNvPr id="22"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355" y="139700"/>
            <a:ext cx="2344248" cy="919351"/>
          </a:xfrm>
          <a:prstGeom prst="rect">
            <a:avLst/>
          </a:prstGeom>
        </p:spPr>
      </p:pic>
    </p:spTree>
    <p:extLst>
      <p:ext uri="{BB962C8B-B14F-4D97-AF65-F5344CB8AC3E}">
        <p14:creationId xmlns:p14="http://schemas.microsoft.com/office/powerpoint/2010/main" val="205193114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STRUCTURAL</a:t>
            </a:r>
            <a:r>
              <a:rPr lang="en-US" sz="4800" b="1" baseline="0"/>
              <a:t> </a:t>
            </a:r>
            <a:br>
              <a:rPr lang="en-US" sz="4800" b="1" baseline="0"/>
            </a:br>
            <a:r>
              <a:rPr lang="en-US" sz="4800" b="1" baseline="0"/>
              <a:t>SLIDE </a:t>
            </a:r>
            <a:r>
              <a:rPr lang="en-US" sz="4800" b="1"/>
              <a:t>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5250685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743678250"/>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20" name="Picture Placeholder 3"/>
          <p:cNvPicPr>
            <a:picLocks noChangeAspect="1"/>
          </p:cNvPicPr>
          <p:nvPr userDrawn="1"/>
        </p:nvPicPr>
        <p:blipFill>
          <a:blip r:embed="rId2">
            <a:extLst>
              <a:ext uri="{28A0092B-C50C-407E-A947-70E740481C1C}">
                <a14:useLocalDpi xmlns:a14="http://schemas.microsoft.com/office/drawing/2010/main" val="0"/>
              </a:ext>
            </a:extLst>
          </a:blip>
          <a:srcRect l="1496" r="1496"/>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7" name="Group 16"/>
          <p:cNvGrpSpPr/>
          <p:nvPr userDrawn="1"/>
        </p:nvGrpSpPr>
        <p:grpSpPr>
          <a:xfrm>
            <a:off x="12801600" y="0"/>
            <a:ext cx="3048000" cy="1335024"/>
            <a:chOff x="9262533" y="0"/>
            <a:chExt cx="2286000" cy="1335024"/>
          </a:xfrm>
        </p:grpSpPr>
        <p:sp>
          <p:nvSpPr>
            <p:cNvPr id="18" name="Rectangle 17"/>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Table of Contents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Freeform 18"/>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9" name="Rectangle 8"/>
          <p:cNvSpPr/>
          <p:nvPr userDrawn="1"/>
        </p:nvSpPr>
        <p:spPr>
          <a:xfrm>
            <a:off x="1" y="1"/>
            <a:ext cx="406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48"/>
            <a:ext cx="6858000" cy="12550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TextBox 22"/>
          <p:cNvSpPr txBox="1"/>
          <p:nvPr userDrawn="1"/>
        </p:nvSpPr>
        <p:spPr>
          <a:xfrm>
            <a:off x="1262561" y="3990806"/>
            <a:ext cx="1538883" cy="886397"/>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Table of</a:t>
            </a:r>
            <a:br>
              <a:rPr lang="en-US" sz="3600" i="1">
                <a:solidFill>
                  <a:schemeClr val="accent2"/>
                </a:solidFill>
                <a:latin typeface="Times New Roman" charset="0"/>
                <a:ea typeface="Times New Roman" charset="0"/>
                <a:cs typeface="Times New Roman" charset="0"/>
              </a:rPr>
            </a:br>
            <a:r>
              <a:rPr lang="en-US" sz="3600" i="1">
                <a:solidFill>
                  <a:schemeClr val="accent2"/>
                </a:solidFill>
                <a:latin typeface="Times New Roman" charset="0"/>
                <a:ea typeface="Times New Roman" charset="0"/>
                <a:cs typeface="Times New Roman" charset="0"/>
              </a:rPr>
              <a:t>contents</a:t>
            </a:r>
          </a:p>
        </p:txBody>
      </p:sp>
      <p:grpSp>
        <p:nvGrpSpPr>
          <p:cNvPr id="24" name="Group 23"/>
          <p:cNvGrpSpPr/>
          <p:nvPr userDrawn="1"/>
        </p:nvGrpSpPr>
        <p:grpSpPr>
          <a:xfrm>
            <a:off x="1253069" y="1980800"/>
            <a:ext cx="1557864" cy="1707904"/>
            <a:chOff x="2911475" y="1220788"/>
            <a:chExt cx="3486150" cy="5095875"/>
          </a:xfrm>
          <a:solidFill>
            <a:schemeClr val="tx2"/>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34" name="Text Placeholder 2"/>
          <p:cNvSpPr>
            <a:spLocks noGrp="1"/>
          </p:cNvSpPr>
          <p:nvPr userDrawn="1">
            <p:ph type="body" idx="1"/>
          </p:nvPr>
        </p:nvSpPr>
        <p:spPr>
          <a:xfrm>
            <a:off x="4727072" y="798160"/>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334061725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Blue)">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a:blip r:embed="rId2">
            <a:extLst>
              <a:ext uri="{28A0092B-C50C-407E-A947-70E740481C1C}">
                <a14:useLocalDpi xmlns:a14="http://schemas.microsoft.com/office/drawing/2010/main" val="0"/>
              </a:ext>
            </a:extLst>
          </a:blip>
          <a:srcRect l="1496" r="1496"/>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7" name="Group 16"/>
          <p:cNvGrpSpPr/>
          <p:nvPr userDrawn="1"/>
        </p:nvGrpSpPr>
        <p:grpSpPr>
          <a:xfrm>
            <a:off x="12801600" y="0"/>
            <a:ext cx="3048000" cy="1335024"/>
            <a:chOff x="9262533" y="0"/>
            <a:chExt cx="2286000" cy="1335024"/>
          </a:xfrm>
        </p:grpSpPr>
        <p:sp>
          <p:nvSpPr>
            <p:cNvPr id="18" name="Rectangle 17"/>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Table of Contents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Freeform 18"/>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48"/>
            <a:ext cx="6858000" cy="1255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4" name="Text Placeholder 2"/>
          <p:cNvSpPr>
            <a:spLocks noGrp="1"/>
          </p:cNvSpPr>
          <p:nvPr userDrawn="1">
            <p:ph type="body" idx="1"/>
          </p:nvPr>
        </p:nvSpPr>
        <p:spPr>
          <a:xfrm>
            <a:off x="4727072" y="798160"/>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
        <p:nvSpPr>
          <p:cNvPr id="22" name="TextBox 21"/>
          <p:cNvSpPr txBox="1"/>
          <p:nvPr userDrawn="1"/>
        </p:nvSpPr>
        <p:spPr>
          <a:xfrm>
            <a:off x="1262561" y="3990806"/>
            <a:ext cx="1538883" cy="886397"/>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Table of</a:t>
            </a:r>
            <a:br>
              <a:rPr lang="en-US" sz="3600" i="1">
                <a:solidFill>
                  <a:schemeClr val="bg1"/>
                </a:solidFill>
                <a:latin typeface="Times New Roman" charset="0"/>
                <a:ea typeface="Times New Roman" charset="0"/>
                <a:cs typeface="Times New Roman" charset="0"/>
              </a:rPr>
            </a:br>
            <a:r>
              <a:rPr lang="en-US" sz="3600" i="1">
                <a:solidFill>
                  <a:schemeClr val="bg1"/>
                </a:solidFill>
                <a:latin typeface="Times New Roman" charset="0"/>
                <a:ea typeface="Times New Roman" charset="0"/>
                <a:cs typeface="Times New Roman" charset="0"/>
              </a:rPr>
              <a:t>contents</a:t>
            </a:r>
          </a:p>
        </p:txBody>
      </p:sp>
      <p:grpSp>
        <p:nvGrpSpPr>
          <p:cNvPr id="28" name="Group 27"/>
          <p:cNvGrpSpPr/>
          <p:nvPr userDrawn="1"/>
        </p:nvGrpSpPr>
        <p:grpSpPr>
          <a:xfrm>
            <a:off x="1253069" y="1980800"/>
            <a:ext cx="1557864" cy="1707904"/>
            <a:chOff x="2911475" y="1220788"/>
            <a:chExt cx="3486150" cy="5095875"/>
          </a:xfrm>
          <a:solidFill>
            <a:schemeClr val="bg1"/>
          </a:solidFill>
        </p:grpSpPr>
        <p:sp>
          <p:nvSpPr>
            <p:cNvPr id="29"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30"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31"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grpSp>
    </p:spTree>
    <p:extLst>
      <p:ext uri="{BB962C8B-B14F-4D97-AF65-F5344CB8AC3E}">
        <p14:creationId xmlns:p14="http://schemas.microsoft.com/office/powerpoint/2010/main" val="421920252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0" name="Picture Placeholder 3"/>
          <p:cNvPicPr>
            <a:picLocks noChangeAspect="1"/>
          </p:cNvPicPr>
          <p:nvPr userDrawn="1"/>
        </p:nvPicPr>
        <p:blipFill>
          <a:blip r:embed="rId2">
            <a:extLst>
              <a:ext uri="{28A0092B-C50C-407E-A947-70E740481C1C}">
                <a14:useLocalDpi xmlns:a14="http://schemas.microsoft.com/office/drawing/2010/main" val="0"/>
              </a:ext>
            </a:extLst>
          </a:blip>
          <a:srcRect l="1496" r="1496"/>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7" name="Group 16"/>
          <p:cNvGrpSpPr/>
          <p:nvPr userDrawn="1"/>
        </p:nvGrpSpPr>
        <p:grpSpPr>
          <a:xfrm>
            <a:off x="12801600" y="0"/>
            <a:ext cx="3048000" cy="1335024"/>
            <a:chOff x="9262533" y="0"/>
            <a:chExt cx="2286000" cy="1335024"/>
          </a:xfrm>
        </p:grpSpPr>
        <p:sp>
          <p:nvSpPr>
            <p:cNvPr id="18" name="Rectangle 17"/>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Freeform 18"/>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9" name="Rectangle 8"/>
          <p:cNvSpPr/>
          <p:nvPr userDrawn="1"/>
        </p:nvSpPr>
        <p:spPr>
          <a:xfrm>
            <a:off x="1" y="1"/>
            <a:ext cx="406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48"/>
            <a:ext cx="6858000" cy="12550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p:ph type="body" idx="1"/>
          </p:nvPr>
        </p:nvSpPr>
        <p:spPr>
          <a:xfrm>
            <a:off x="4727072" y="798160"/>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 name="Group 1"/>
          <p:cNvGrpSpPr/>
          <p:nvPr userDrawn="1"/>
        </p:nvGrpSpPr>
        <p:grpSpPr>
          <a:xfrm>
            <a:off x="1253071" y="2202399"/>
            <a:ext cx="1557864" cy="2453202"/>
            <a:chOff x="939802" y="1980800"/>
            <a:chExt cx="1168398" cy="2453202"/>
          </a:xfrm>
        </p:grpSpPr>
        <p:sp>
          <p:nvSpPr>
            <p:cNvPr id="28" name="TextBox 27"/>
            <p:cNvSpPr txBox="1"/>
            <p:nvPr userDrawn="1"/>
          </p:nvSpPr>
          <p:spPr>
            <a:xfrm>
              <a:off x="995012" y="3990804"/>
              <a:ext cx="1057982"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Agenda</a:t>
              </a:r>
            </a:p>
          </p:txBody>
        </p:sp>
        <p:grpSp>
          <p:nvGrpSpPr>
            <p:cNvPr id="29" name="Group 28"/>
            <p:cNvGrpSpPr/>
            <p:nvPr userDrawn="1"/>
          </p:nvGrpSpPr>
          <p:grpSpPr>
            <a:xfrm>
              <a:off x="939802" y="1980800"/>
              <a:ext cx="1168398" cy="1707904"/>
              <a:chOff x="2911475" y="1220788"/>
              <a:chExt cx="3486150" cy="5095875"/>
            </a:xfrm>
            <a:solidFill>
              <a:schemeClr val="accent1"/>
            </a:solidFill>
          </p:grpSpPr>
          <p:sp>
            <p:nvSpPr>
              <p:cNvPr id="30"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31"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32"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grpSp>
      </p:grpSp>
    </p:spTree>
    <p:extLst>
      <p:ext uri="{BB962C8B-B14F-4D97-AF65-F5344CB8AC3E}">
        <p14:creationId xmlns:p14="http://schemas.microsoft.com/office/powerpoint/2010/main" val="155180108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Blue)">
    <p:spTree>
      <p:nvGrpSpPr>
        <p:cNvPr id="1" name=""/>
        <p:cNvGrpSpPr/>
        <p:nvPr/>
      </p:nvGrpSpPr>
      <p:grpSpPr>
        <a:xfrm>
          <a:off x="0" y="0"/>
          <a:ext cx="0" cy="0"/>
          <a:chOff x="0" y="0"/>
          <a:chExt cx="0" cy="0"/>
        </a:xfrm>
      </p:grpSpPr>
      <p:pic>
        <p:nvPicPr>
          <p:cNvPr id="20" name="Picture Placeholder 3"/>
          <p:cNvPicPr>
            <a:picLocks noChangeAspect="1"/>
          </p:cNvPicPr>
          <p:nvPr userDrawn="1"/>
        </p:nvPicPr>
        <p:blipFill>
          <a:blip r:embed="rId2">
            <a:extLst>
              <a:ext uri="{28A0092B-C50C-407E-A947-70E740481C1C}">
                <a14:useLocalDpi xmlns:a14="http://schemas.microsoft.com/office/drawing/2010/main" val="0"/>
              </a:ext>
            </a:extLst>
          </a:blip>
          <a:srcRect l="1496" r="1496"/>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7" name="Group 16"/>
          <p:cNvGrpSpPr/>
          <p:nvPr userDrawn="1"/>
        </p:nvGrpSpPr>
        <p:grpSpPr>
          <a:xfrm>
            <a:off x="12801600" y="0"/>
            <a:ext cx="3048000" cy="1335024"/>
            <a:chOff x="9262533" y="0"/>
            <a:chExt cx="2286000" cy="1335024"/>
          </a:xfrm>
        </p:grpSpPr>
        <p:sp>
          <p:nvSpPr>
            <p:cNvPr id="18" name="Rectangle 17"/>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Freeform 18"/>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48"/>
            <a:ext cx="6858000" cy="1255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userDrawn="1">
            <p:ph type="body" idx="1"/>
          </p:nvPr>
        </p:nvSpPr>
        <p:spPr>
          <a:xfrm>
            <a:off x="4727072" y="798160"/>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
        <p:nvSpPr>
          <p:cNvPr id="28" name="TextBox 27"/>
          <p:cNvSpPr txBox="1"/>
          <p:nvPr userDrawn="1"/>
        </p:nvSpPr>
        <p:spPr>
          <a:xfrm>
            <a:off x="1326684" y="4212403"/>
            <a:ext cx="1410643"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Agenda</a:t>
            </a:r>
          </a:p>
        </p:txBody>
      </p:sp>
      <p:grpSp>
        <p:nvGrpSpPr>
          <p:cNvPr id="29" name="Group 28"/>
          <p:cNvGrpSpPr/>
          <p:nvPr userDrawn="1"/>
        </p:nvGrpSpPr>
        <p:grpSpPr>
          <a:xfrm>
            <a:off x="1253069" y="2202399"/>
            <a:ext cx="1557864" cy="1707904"/>
            <a:chOff x="2911475" y="1220788"/>
            <a:chExt cx="3486150" cy="5095875"/>
          </a:xfrm>
          <a:solidFill>
            <a:schemeClr val="bg1"/>
          </a:solidFill>
        </p:grpSpPr>
        <p:sp>
          <p:nvSpPr>
            <p:cNvPr id="30"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31"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32"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grpSp>
    </p:spTree>
    <p:extLst>
      <p:ext uri="{BB962C8B-B14F-4D97-AF65-F5344CB8AC3E}">
        <p14:creationId xmlns:p14="http://schemas.microsoft.com/office/powerpoint/2010/main" val="26976988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SECTION BREAK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6999338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Main)">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(Main)</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6"/>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grpSp>
        <p:nvGrpSpPr>
          <p:cNvPr id="20" name="Group 19"/>
          <p:cNvGrpSpPr/>
          <p:nvPr userDrawn="1"/>
        </p:nvGrpSpPr>
        <p:grpSpPr>
          <a:xfrm>
            <a:off x="672350" y="2098146"/>
            <a:ext cx="1207245" cy="1323516"/>
            <a:chOff x="2911475" y="1220788"/>
            <a:chExt cx="3486150" cy="5095875"/>
          </a:xfrm>
          <a:solidFill>
            <a:schemeClr val="bg1"/>
          </a:solidFill>
        </p:grpSpPr>
        <p:sp>
          <p:nvSpPr>
            <p:cNvPr id="2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9"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30"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17"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58035873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LTSS)">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8"/>
            <a:ext cx="12192000" cy="1522732"/>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LTSS title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165" name="Group 164"/>
          <p:cNvGrpSpPr/>
          <p:nvPr userDrawn="1"/>
        </p:nvGrpSpPr>
        <p:grpSpPr>
          <a:xfrm>
            <a:off x="672350" y="2098146"/>
            <a:ext cx="1207245" cy="1323516"/>
            <a:chOff x="2911475" y="1220788"/>
            <a:chExt cx="3486150" cy="5095875"/>
          </a:xfrm>
          <a:solidFill>
            <a:schemeClr val="bg1"/>
          </a:solidFill>
        </p:grpSpPr>
        <p:sp>
          <p:nvSpPr>
            <p:cNvPr id="166"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67"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68"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2"/>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24"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396119815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HPA)">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HPA title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6"/>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grpSp>
        <p:nvGrpSpPr>
          <p:cNvPr id="20" name="Group 19"/>
          <p:cNvGrpSpPr/>
          <p:nvPr userDrawn="1"/>
        </p:nvGrpSpPr>
        <p:grpSpPr>
          <a:xfrm>
            <a:off x="672350" y="2098146"/>
            <a:ext cx="1207245" cy="1323516"/>
            <a:chOff x="2911475" y="1220788"/>
            <a:chExt cx="3486150" cy="5095875"/>
          </a:xfrm>
          <a:solidFill>
            <a:schemeClr val="bg1"/>
          </a:solidFill>
        </p:grpSpPr>
        <p:sp>
          <p:nvSpPr>
            <p:cNvPr id="2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9"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30"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17"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8649932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Connected Car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Connected Care title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(Connected Care)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6"/>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grpSp>
        <p:nvGrpSpPr>
          <p:cNvPr id="20" name="Group 19"/>
          <p:cNvGrpSpPr/>
          <p:nvPr userDrawn="1"/>
        </p:nvGrpSpPr>
        <p:grpSpPr>
          <a:xfrm>
            <a:off x="672350" y="2098146"/>
            <a:ext cx="1207245" cy="1323516"/>
            <a:chOff x="2911475" y="1220788"/>
            <a:chExt cx="3486150" cy="5095875"/>
          </a:xfrm>
          <a:solidFill>
            <a:schemeClr val="bg1"/>
          </a:solidFill>
        </p:grpSpPr>
        <p:sp>
          <p:nvSpPr>
            <p:cNvPr id="2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9"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30"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19"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70751933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CMH)">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PCMH</a:t>
            </a:r>
            <a:r>
              <a:rPr lang="en-US"/>
              <a:t> title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6"/>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grpSp>
        <p:nvGrpSpPr>
          <p:cNvPr id="20" name="Group 19"/>
          <p:cNvGrpSpPr/>
          <p:nvPr userDrawn="1"/>
        </p:nvGrpSpPr>
        <p:grpSpPr>
          <a:xfrm>
            <a:off x="672350" y="2098146"/>
            <a:ext cx="1207245" cy="1323516"/>
            <a:chOff x="2911475" y="1220788"/>
            <a:chExt cx="3486150" cy="5095875"/>
          </a:xfrm>
          <a:solidFill>
            <a:schemeClr val="bg1"/>
          </a:solidFill>
        </p:grpSpPr>
        <p:sp>
          <p:nvSpPr>
            <p:cNvPr id="2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9"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30"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19"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425427073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945121460"/>
      </p:ext>
    </p:extLst>
  </p:cSld>
  <p:clrMapOvr>
    <a:masterClrMapping/>
  </p:clrMapOvr>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CSP)">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PCSP</a:t>
            </a:r>
            <a:r>
              <a:rPr lang="en-US"/>
              <a:t> title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(PCSP)</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6"/>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grpSp>
        <p:nvGrpSpPr>
          <p:cNvPr id="20" name="Group 19"/>
          <p:cNvGrpSpPr/>
          <p:nvPr userDrawn="1"/>
        </p:nvGrpSpPr>
        <p:grpSpPr>
          <a:xfrm>
            <a:off x="672350" y="2098146"/>
            <a:ext cx="1207245" cy="1323516"/>
            <a:chOff x="2911475" y="1220788"/>
            <a:chExt cx="3486150" cy="5095875"/>
          </a:xfrm>
          <a:solidFill>
            <a:schemeClr val="bg1"/>
          </a:solidFill>
        </p:grpSpPr>
        <p:sp>
          <p:nvSpPr>
            <p:cNvPr id="2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9"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30"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19"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415631520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CUSTOM</a:t>
            </a:r>
            <a:r>
              <a:rPr lang="en-US" sz="4800" b="1" baseline="0"/>
              <a:t> LAYOUTS</a:t>
            </a:r>
            <a:endParaRPr lang="en-US" sz="4800" b="1"/>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38293237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657600" y="2062621"/>
            <a:ext cx="8229593" cy="4114800"/>
          </a:xfrm>
        </p:spPr>
        <p:txBody>
          <a:bodyPr lIns="411480"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2 Column (Text)</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6"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82893327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hart (Horizont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304799" y="2062621"/>
            <a:ext cx="11582400" cy="2737979"/>
          </a:xfrm>
        </p:spPr>
        <p:txBody>
          <a:bodyPr/>
          <a:lstStyle/>
          <a:p>
            <a:r>
              <a:rPr lang="en-US"/>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(Horizontal)</a:t>
            </a:r>
            <a:endParaRPr lang="en-US" sz="1100"/>
          </a:p>
        </p:txBody>
      </p:sp>
      <p:sp>
        <p:nvSpPr>
          <p:cNvPr id="10"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3" name="Group 12"/>
          <p:cNvGrpSpPr/>
          <p:nvPr/>
        </p:nvGrpSpPr>
        <p:grpSpPr>
          <a:xfrm>
            <a:off x="14167694" y="837046"/>
            <a:ext cx="315813" cy="231682"/>
            <a:chOff x="595313" y="3619500"/>
            <a:chExt cx="2832100" cy="2770188"/>
          </a:xfrm>
          <a:solidFill>
            <a:schemeClr val="bg1"/>
          </a:solidFill>
        </p:grpSpPr>
        <p:sp>
          <p:nvSpPr>
            <p:cNvPr id="14"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7"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spTree>
    <p:extLst>
      <p:ext uri="{BB962C8B-B14F-4D97-AF65-F5344CB8AC3E}">
        <p14:creationId xmlns:p14="http://schemas.microsoft.com/office/powerpoint/2010/main" val="351174845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hart (Vertic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4368797" y="2062622"/>
            <a:ext cx="7518400" cy="4127243"/>
          </a:xfrm>
        </p:spPr>
        <p:txBody>
          <a:bodyPr/>
          <a:lstStyle/>
          <a:p>
            <a:r>
              <a:rPr lang="en-US"/>
              <a:t>Click icon to add chart</a:t>
            </a:r>
          </a:p>
        </p:txBody>
      </p:sp>
      <p:sp>
        <p:nvSpPr>
          <p:cNvPr id="2" name="Title 1"/>
          <p:cNvSpPr>
            <a:spLocks noGrp="1"/>
          </p:cNvSpPr>
          <p:nvPr>
            <p:ph type="title"/>
          </p:nvPr>
        </p:nvSpPr>
        <p:spPr>
          <a:xfrm>
            <a:off x="304799" y="234669"/>
            <a:ext cx="11582399" cy="374933"/>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(Vertical)</a:t>
            </a:r>
            <a:endParaRPr lang="en-US" sz="1100"/>
          </a:p>
        </p:txBody>
      </p:sp>
      <p:sp>
        <p:nvSpPr>
          <p:cNvPr id="10"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3" name="Group 12"/>
            <p:cNvGrpSpPr/>
            <p:nvPr/>
          </p:nvGrpSpPr>
          <p:grpSpPr>
            <a:xfrm>
              <a:off x="10625770" y="837046"/>
              <a:ext cx="236860" cy="231682"/>
              <a:chOff x="595313" y="3619500"/>
              <a:chExt cx="2832100" cy="2770188"/>
            </a:xfrm>
            <a:solidFill>
              <a:schemeClr val="bg1"/>
            </a:solidFill>
          </p:grpSpPr>
          <p:sp>
            <p:nvSpPr>
              <p:cNvPr id="14"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7"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126532581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 Small Content (Right)&#10;Text + Small Content (Right)&#10;Text + Small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1365" y="2062621"/>
            <a:ext cx="7515860" cy="4115952"/>
          </a:xfrm>
        </p:spPr>
        <p:txBody>
          <a:bodyPr lIns="411480"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8423389" y="2062621"/>
            <a:ext cx="3463808"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(Right)</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6" name="Text Placeholder 7"/>
          <p:cNvSpPr>
            <a:spLocks noGrp="1"/>
          </p:cNvSpPr>
          <p:nvPr>
            <p:ph type="body" sz="quarter" idx="14"/>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84980393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Small 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04799" y="234669"/>
            <a:ext cx="11582399" cy="374933"/>
          </a:xfrm>
        </p:spPr>
        <p:txBody>
          <a:bodyPr/>
          <a:lstStyle/>
          <a:p>
            <a:r>
              <a:rPr lang="en-US"/>
              <a:t>Click to edit Master title style</a:t>
            </a:r>
          </a:p>
        </p:txBody>
      </p:sp>
      <p:sp>
        <p:nvSpPr>
          <p:cNvPr id="3" name="Content Placeholder 2"/>
          <p:cNvSpPr>
            <a:spLocks noGrp="1"/>
          </p:cNvSpPr>
          <p:nvPr>
            <p:ph idx="1" hasCustomPrompt="1"/>
          </p:nvPr>
        </p:nvSpPr>
        <p:spPr>
          <a:xfrm>
            <a:off x="4371338" y="2062621"/>
            <a:ext cx="7515860" cy="4115952"/>
          </a:xfrm>
        </p:spPr>
        <p:txBody>
          <a:bodyPr lIns="411480" numCol="1" spcCol="457200"/>
          <a:lstStyle>
            <a:lvl1pPr>
              <a:defRPr sz="2000"/>
            </a:lvl1pPr>
            <a:lvl2pPr>
              <a:defRPr sz="18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4799" y="2062621"/>
            <a:ext cx="3463808"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(Left)</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6" name="Text Placeholder 7"/>
          <p:cNvSpPr>
            <a:spLocks noGrp="1"/>
          </p:cNvSpPr>
          <p:nvPr>
            <p:ph type="body" sz="quarter" idx="14"/>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10271933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Content (Right)</a:t>
            </a:r>
          </a:p>
        </p:txBody>
      </p:sp>
      <p:sp>
        <p:nvSpPr>
          <p:cNvPr id="11" name="Content Placeholder 2"/>
          <p:cNvSpPr>
            <a:spLocks noGrp="1"/>
          </p:cNvSpPr>
          <p:nvPr>
            <p:ph idx="1" hasCustomPrompt="1"/>
          </p:nvPr>
        </p:nvSpPr>
        <p:spPr>
          <a:xfrm>
            <a:off x="304799" y="2062620"/>
            <a:ext cx="3463808" cy="4109579"/>
          </a:xfrm>
        </p:spPr>
        <p:txBody>
          <a:bodyPr lIns="411480"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12" name="Content Placeholder 2"/>
          <p:cNvSpPr>
            <a:spLocks noGrp="1"/>
          </p:cNvSpPr>
          <p:nvPr>
            <p:ph idx="13" hasCustomPrompt="1"/>
          </p:nvPr>
        </p:nvSpPr>
        <p:spPr>
          <a:xfrm>
            <a:off x="4371336" y="2062621"/>
            <a:ext cx="7515861"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grpSp>
        <p:nvGrpSpPr>
          <p:cNvPr id="10" name="Group 9"/>
          <p:cNvGrpSpPr/>
          <p:nvPr userDrawn="1"/>
        </p:nvGrpSpPr>
        <p:grpSpPr>
          <a:xfrm>
            <a:off x="12801600" y="702812"/>
            <a:ext cx="3048000" cy="6155188"/>
            <a:chOff x="9601200" y="702812"/>
            <a:chExt cx="2286000" cy="6155188"/>
          </a:xfrm>
        </p:grpSpPr>
        <p:sp>
          <p:nvSpPr>
            <p:cNvPr id="13" name="Rectangle 12"/>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8" name="Text Placeholder 7"/>
          <p:cNvSpPr>
            <a:spLocks noGrp="1"/>
          </p:cNvSpPr>
          <p:nvPr>
            <p:ph type="body" sz="quarter" idx="14"/>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423236599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23389" y="2062620"/>
            <a:ext cx="3463808"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1364" y="2062621"/>
            <a:ext cx="7515861"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7" name="Title 6"/>
          <p:cNvSpPr>
            <a:spLocks noGrp="1"/>
          </p:cNvSpPr>
          <p:nvPr>
            <p:ph type="title"/>
          </p:nvPr>
        </p:nvSpPr>
        <p:spPr/>
        <p:txBody>
          <a:bodyPr/>
          <a:lstStyle/>
          <a:p>
            <a:r>
              <a:rPr lang="en-US"/>
              <a:t>Click to edit Master title style</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Content (Left)</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6" name="Text Placeholder 7"/>
          <p:cNvSpPr>
            <a:spLocks noGrp="1"/>
          </p:cNvSpPr>
          <p:nvPr>
            <p:ph type="body" sz="quarter" idx="14"/>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45928365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36" name="Text Placeholder 7"/>
          <p:cNvSpPr>
            <a:spLocks noGrp="1"/>
          </p:cNvSpPr>
          <p:nvPr>
            <p:ph type="body" sz="quarter" idx="13" hasCustomPrompt="1"/>
          </p:nvPr>
        </p:nvSpPr>
        <p:spPr>
          <a:xfrm>
            <a:off x="1527627"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Icons</a:t>
            </a:r>
          </a:p>
        </p:txBody>
      </p:sp>
    </p:spTree>
    <p:extLst>
      <p:ext uri="{BB962C8B-B14F-4D97-AF65-F5344CB8AC3E}">
        <p14:creationId xmlns:p14="http://schemas.microsoft.com/office/powerpoint/2010/main" val="580617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p:txBody>
          <a:bodyPr/>
          <a:lstStyle/>
          <a:p>
            <a:endParaRPr lang="en-US"/>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3003049"/>
      </p:ext>
    </p:extLst>
  </p:cSld>
  <p:clrMapOvr>
    <a:masterClrMapping/>
  </p:clrMapOvr>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Images (Circl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4764012" y="1783796"/>
            <a:ext cx="2663976" cy="1997982"/>
          </a:xfrm>
          <a:prstGeom prst="ellipse">
            <a:avLst/>
          </a:prstGeom>
        </p:spPr>
        <p:txBody>
          <a:bodyPr/>
          <a:lstStyle/>
          <a:p>
            <a:r>
              <a:rPr lang="en-US"/>
              <a:t>Drag picture to placeholder or click icon to add</a:t>
            </a:r>
          </a:p>
        </p:txBody>
      </p:sp>
      <p:sp>
        <p:nvSpPr>
          <p:cNvPr id="35" name="Picture Placeholder 15"/>
          <p:cNvSpPr>
            <a:spLocks noGrp="1"/>
          </p:cNvSpPr>
          <p:nvPr>
            <p:ph type="pic" sz="quarter" idx="21"/>
          </p:nvPr>
        </p:nvSpPr>
        <p:spPr>
          <a:xfrm>
            <a:off x="8080032" y="1783796"/>
            <a:ext cx="2663976" cy="1997982"/>
          </a:xfrm>
          <a:prstGeom prst="ellipse">
            <a:avLst/>
          </a:prstGeom>
        </p:spPr>
        <p:txBody>
          <a:bodyPr/>
          <a:lstStyle/>
          <a:p>
            <a:r>
              <a:rPr lang="en-US"/>
              <a:t>Drag picture to placeholder or click icon to add</a:t>
            </a:r>
          </a:p>
        </p:txBody>
      </p:sp>
      <p:sp>
        <p:nvSpPr>
          <p:cNvPr id="33" name="Picture Placeholder 15"/>
          <p:cNvSpPr>
            <a:spLocks noGrp="1"/>
          </p:cNvSpPr>
          <p:nvPr>
            <p:ph type="pic" sz="quarter" idx="19"/>
          </p:nvPr>
        </p:nvSpPr>
        <p:spPr>
          <a:xfrm>
            <a:off x="1527625" y="1783796"/>
            <a:ext cx="2663976" cy="1997982"/>
          </a:xfrm>
          <a:prstGeom prst="ellipse">
            <a:avLst/>
          </a:prstGeom>
        </p:spPr>
        <p:txBody>
          <a:bodyPr/>
          <a:lstStyle/>
          <a:p>
            <a:r>
              <a:rPr lang="en-US"/>
              <a:t>Drag picture to placeholder or click icon to add</a:t>
            </a:r>
          </a:p>
        </p:txBody>
      </p:sp>
      <p:sp>
        <p:nvSpPr>
          <p:cNvPr id="36" name="Text Placeholder 7"/>
          <p:cNvSpPr>
            <a:spLocks noGrp="1"/>
          </p:cNvSpPr>
          <p:nvPr>
            <p:ph type="body" sz="quarter" idx="13" hasCustomPrompt="1"/>
          </p:nvPr>
        </p:nvSpPr>
        <p:spPr>
          <a:xfrm>
            <a:off x="1527627"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5" name="Rectangle 1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(Circle)</a:t>
            </a:r>
          </a:p>
        </p:txBody>
      </p:sp>
    </p:spTree>
    <p:extLst>
      <p:ext uri="{BB962C8B-B14F-4D97-AF65-F5344CB8AC3E}">
        <p14:creationId xmlns:p14="http://schemas.microsoft.com/office/powerpoint/2010/main" val="5621821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Images (Squar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4764012" y="1783796"/>
            <a:ext cx="2663976" cy="1997982"/>
          </a:xfrm>
          <a:prstGeom prst="rect">
            <a:avLst/>
          </a:prstGeom>
        </p:spPr>
        <p:txBody>
          <a:bodyPr/>
          <a:lstStyle/>
          <a:p>
            <a:r>
              <a:rPr lang="en-US"/>
              <a:t>Drag picture to placeholder or click icon to add</a:t>
            </a:r>
          </a:p>
        </p:txBody>
      </p:sp>
      <p:sp>
        <p:nvSpPr>
          <p:cNvPr id="35" name="Picture Placeholder 15"/>
          <p:cNvSpPr>
            <a:spLocks noGrp="1"/>
          </p:cNvSpPr>
          <p:nvPr>
            <p:ph type="pic" sz="quarter" idx="21"/>
          </p:nvPr>
        </p:nvSpPr>
        <p:spPr>
          <a:xfrm>
            <a:off x="8080032" y="1783796"/>
            <a:ext cx="2663976" cy="1997982"/>
          </a:xfrm>
          <a:prstGeom prst="rect">
            <a:avLst/>
          </a:prstGeom>
        </p:spPr>
        <p:txBody>
          <a:bodyPr/>
          <a:lstStyle/>
          <a:p>
            <a:r>
              <a:rPr lang="en-US"/>
              <a:t>Drag picture to placeholder or click icon to add</a:t>
            </a:r>
          </a:p>
        </p:txBody>
      </p:sp>
      <p:sp>
        <p:nvSpPr>
          <p:cNvPr id="33" name="Picture Placeholder 15"/>
          <p:cNvSpPr>
            <a:spLocks noGrp="1"/>
          </p:cNvSpPr>
          <p:nvPr>
            <p:ph type="pic" sz="quarter" idx="19"/>
          </p:nvPr>
        </p:nvSpPr>
        <p:spPr>
          <a:xfrm>
            <a:off x="1527625" y="1783796"/>
            <a:ext cx="2663976" cy="1997982"/>
          </a:xfrm>
          <a:prstGeom prst="rect">
            <a:avLst/>
          </a:prstGeom>
        </p:spPr>
        <p:txBody>
          <a:bodyPr/>
          <a:lstStyle/>
          <a:p>
            <a:r>
              <a:rPr lang="en-US"/>
              <a:t>Drag picture to placeholder or click icon to add</a:t>
            </a:r>
          </a:p>
        </p:txBody>
      </p:sp>
      <p:sp>
        <p:nvSpPr>
          <p:cNvPr id="36" name="Text Placeholder 7"/>
          <p:cNvSpPr>
            <a:spLocks noGrp="1"/>
          </p:cNvSpPr>
          <p:nvPr>
            <p:ph type="body" sz="quarter" idx="13" hasCustomPrompt="1"/>
          </p:nvPr>
        </p:nvSpPr>
        <p:spPr>
          <a:xfrm>
            <a:off x="1527627"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5"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49"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5" name="Rectangle 1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(Square)</a:t>
            </a:r>
          </a:p>
        </p:txBody>
      </p:sp>
    </p:spTree>
    <p:extLst>
      <p:ext uri="{BB962C8B-B14F-4D97-AF65-F5344CB8AC3E}">
        <p14:creationId xmlns:p14="http://schemas.microsoft.com/office/powerpoint/2010/main" val="125352170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799" y="2062622"/>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Icon</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4167321" y="843419"/>
            <a:ext cx="311116"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sp>
        <p:nvSpPr>
          <p:cNvPr id="16" name="Text Placeholder 7"/>
          <p:cNvSpPr>
            <a:spLocks noGrp="1"/>
          </p:cNvSpPr>
          <p:nvPr userDrawn="1">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362023899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 Small Image (Circle)&#10;Text + Small Image (Circl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609600" y="1981200"/>
            <a:ext cx="2663976" cy="1997982"/>
          </a:xfrm>
          <a:prstGeom prst="ellipse">
            <a:avLst/>
          </a:prstGeom>
        </p:spPr>
        <p:txBody>
          <a:bodyPr/>
          <a:lstStyle/>
          <a:p>
            <a:r>
              <a:rPr lang="en-US"/>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799" y="2062620"/>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(Circle)</a:t>
            </a:r>
          </a:p>
        </p:txBody>
      </p:sp>
      <p:grpSp>
        <p:nvGrpSpPr>
          <p:cNvPr id="10" name="Group 9"/>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7"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392973589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 Small Image (Squar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609600" y="1981200"/>
            <a:ext cx="2663976" cy="1997982"/>
          </a:xfrm>
          <a:prstGeom prst="rect">
            <a:avLst/>
          </a:prstGeom>
        </p:spPr>
        <p:txBody>
          <a:bodyPr/>
          <a:lstStyle/>
          <a:p>
            <a:r>
              <a:rPr lang="en-US"/>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799" y="2062620"/>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9"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(Square)</a:t>
            </a:r>
          </a:p>
        </p:txBody>
      </p:sp>
      <p:grpSp>
        <p:nvGrpSpPr>
          <p:cNvPr id="10" name="Group 9"/>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278355811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 Large Image (Circl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1162051" y="1848946"/>
            <a:ext cx="5798336" cy="4348752"/>
          </a:xfrm>
          <a:prstGeom prst="ellipse">
            <a:avLst/>
          </a:prstGeom>
        </p:spPr>
        <p:txBody>
          <a:bodyPr/>
          <a:lstStyle/>
          <a:p>
            <a:r>
              <a:rPr lang="en-US"/>
              <a:t>Drag picture to placeholder or click icon to add</a:t>
            </a:r>
          </a:p>
        </p:txBody>
      </p:sp>
      <p:sp>
        <p:nvSpPr>
          <p:cNvPr id="3" name="Content Placeholder 2"/>
          <p:cNvSpPr>
            <a:spLocks noGrp="1"/>
          </p:cNvSpPr>
          <p:nvPr>
            <p:ph idx="1" hasCustomPrompt="1"/>
          </p:nvPr>
        </p:nvSpPr>
        <p:spPr>
          <a:xfrm>
            <a:off x="7613227"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(Circle)</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409240006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Large Image (Squar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1162051" y="1848238"/>
            <a:ext cx="5798336" cy="4350168"/>
          </a:xfrm>
          <a:prstGeom prst="rect">
            <a:avLst/>
          </a:prstGeom>
        </p:spPr>
        <p:txBody>
          <a:bodyPr/>
          <a:lstStyle/>
          <a:p>
            <a:r>
              <a:rPr lang="en-US"/>
              <a:t>Drag picture to placeholder or click icon to add</a:t>
            </a:r>
          </a:p>
        </p:txBody>
      </p:sp>
      <p:sp>
        <p:nvSpPr>
          <p:cNvPr id="3" name="Content Placeholder 2"/>
          <p:cNvSpPr>
            <a:spLocks noGrp="1"/>
          </p:cNvSpPr>
          <p:nvPr>
            <p:ph idx="1" hasCustomPrompt="1"/>
          </p:nvPr>
        </p:nvSpPr>
        <p:spPr>
          <a:xfrm>
            <a:off x="7613227"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(Square)</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161047231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p:cNvSpPr>
            <a:spLocks noGrp="1"/>
          </p:cNvSpPr>
          <p:nvPr>
            <p:ph type="title"/>
          </p:nvPr>
        </p:nvSpPr>
        <p:spPr>
          <a:xfrm>
            <a:off x="3388652" y="234668"/>
            <a:ext cx="8498544" cy="1556176"/>
          </a:xfrm>
        </p:spPr>
        <p:txBody>
          <a:bodyPr anchor="ctr"/>
          <a:lstStyle/>
          <a:p>
            <a:r>
              <a:rPr lang="en-US"/>
              <a:t>Click to edit Master title style</a:t>
            </a:r>
          </a:p>
        </p:txBody>
      </p:sp>
      <p:sp>
        <p:nvSpPr>
          <p:cNvPr id="3" name="Content Placeholder 2"/>
          <p:cNvSpPr>
            <a:spLocks noGrp="1"/>
          </p:cNvSpPr>
          <p:nvPr>
            <p:ph idx="1" hasCustomPrompt="1"/>
          </p:nvPr>
        </p:nvSpPr>
        <p:spPr>
          <a:xfrm>
            <a:off x="304799" y="2062621"/>
            <a:ext cx="11582397" cy="4096512"/>
          </a:xfrm>
        </p:spPr>
        <p:txBody>
          <a:bodyPr lIns="411480" numCol="2" spcCol="457200"/>
          <a:lstStyle>
            <a:lvl1pPr>
              <a:spcAft>
                <a:spcPts val="300"/>
              </a:spcAft>
              <a:defRPr sz="2000" b="1" baseline="0">
                <a:solidFill>
                  <a:schemeClr val="tx2"/>
                </a:solidFill>
              </a:defRPr>
            </a:lvl1pPr>
            <a:lvl2pPr marL="65088" indent="0">
              <a:spcBef>
                <a:spcPts val="200"/>
              </a:spcBef>
              <a:spcAft>
                <a:spcPts val="1200"/>
              </a:spcAft>
              <a:buNone/>
              <a:tabLst/>
              <a:defRPr sz="2000" i="1" baseline="0"/>
            </a:lvl2pPr>
            <a:lvl3pPr>
              <a:defRPr sz="1800"/>
            </a:lvl3pPr>
            <a:lvl4pPr>
              <a:defRPr sz="1800"/>
            </a:lvl4pPr>
            <a:lvl5pPr>
              <a:defRPr sz="1800"/>
            </a:lvl5pPr>
          </a:lstStyle>
          <a:p>
            <a:pPr lvl="0"/>
            <a:r>
              <a:rPr lang="en-US"/>
              <a:t>Use tab and left </a:t>
            </a:r>
            <a:r>
              <a:rPr lang="en-US" err="1"/>
              <a:t>outdent</a:t>
            </a:r>
            <a:r>
              <a:rPr lang="en-US"/>
              <a:t> button to change between text styles.</a:t>
            </a:r>
          </a:p>
          <a:p>
            <a:pPr lvl="1"/>
            <a:r>
              <a:rPr lang="en-US"/>
              <a:t>5 words per line. 10 words per text block.</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2" name="Rectangle 1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Case</a:t>
            </a:r>
            <a:r>
              <a:rPr lang="en-US" sz="1100" baseline="0"/>
              <a:t> Study</a:t>
            </a:r>
            <a:endParaRPr lang="en-US" sz="1100"/>
          </a:p>
        </p:txBody>
      </p:sp>
      <p:sp>
        <p:nvSpPr>
          <p:cNvPr id="13" name="Picture Placeholder 15"/>
          <p:cNvSpPr>
            <a:spLocks noGrp="1" noChangeAspect="1"/>
          </p:cNvSpPr>
          <p:nvPr>
            <p:ph type="pic" sz="quarter" idx="17"/>
          </p:nvPr>
        </p:nvSpPr>
        <p:spPr>
          <a:xfrm>
            <a:off x="932328" y="234668"/>
            <a:ext cx="2074901" cy="1556176"/>
          </a:xfrm>
          <a:prstGeom prst="ellipse">
            <a:avLst/>
          </a:prstGeom>
        </p:spPr>
        <p:txBody>
          <a:bodyPr/>
          <a:lstStyle/>
          <a:p>
            <a:r>
              <a:rPr lang="en-US"/>
              <a:t>Drag picture to placeholder or click icon to add</a:t>
            </a:r>
          </a:p>
        </p:txBody>
      </p:sp>
      <p:grpSp>
        <p:nvGrpSpPr>
          <p:cNvPr id="14" name="Group 13"/>
          <p:cNvGrpSpPr/>
          <p:nvPr userDrawn="1"/>
        </p:nvGrpSpPr>
        <p:grpSpPr>
          <a:xfrm>
            <a:off x="12801600" y="702812"/>
            <a:ext cx="3048000" cy="6155188"/>
            <a:chOff x="9601200" y="702812"/>
            <a:chExt cx="2286000" cy="6155188"/>
          </a:xfrm>
        </p:grpSpPr>
        <p:sp>
          <p:nvSpPr>
            <p:cNvPr id="15" name="Rectangle 14"/>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and left outdent button to change between text styles.</a:t>
              </a:r>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6" name="Group 15"/>
            <p:cNvGrpSpPr>
              <a:grpSpLocks noChangeAspect="1"/>
            </p:cNvGrpSpPr>
            <p:nvPr userDrawn="1"/>
          </p:nvGrpSpPr>
          <p:grpSpPr>
            <a:xfrm>
              <a:off x="10625490" y="843418"/>
              <a:ext cx="233337" cy="225045"/>
              <a:chOff x="366713" y="2336800"/>
              <a:chExt cx="1608137" cy="1550988"/>
            </a:xfrm>
            <a:solidFill>
              <a:schemeClr val="bg1"/>
            </a:solidFill>
          </p:grpSpPr>
          <p:sp>
            <p:nvSpPr>
              <p:cNvPr id="1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29863442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meline (3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8" y="1502631"/>
            <a:ext cx="3673188"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4240354" y="1502631"/>
            <a:ext cx="3673188"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7885977" y="1502631"/>
            <a:ext cx="3673188"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5" name="Straight Connector 14"/>
          <p:cNvCxnSpPr/>
          <p:nvPr userDrawn="1"/>
        </p:nvCxnSpPr>
        <p:spPr>
          <a:xfrm>
            <a:off x="4267919" y="2789016"/>
            <a:ext cx="0" cy="3141138"/>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885976" y="2789016"/>
            <a:ext cx="0" cy="3141138"/>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245889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6949"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9695008"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(3 Year)</a:t>
            </a:r>
          </a:p>
        </p:txBody>
      </p:sp>
      <p:sp>
        <p:nvSpPr>
          <p:cNvPr id="8" name="Text Placeholder 7"/>
          <p:cNvSpPr>
            <a:spLocks noGrp="1"/>
          </p:cNvSpPr>
          <p:nvPr userDrawn="1">
            <p:ph type="body" sz="quarter" idx="18"/>
          </p:nvPr>
        </p:nvSpPr>
        <p:spPr>
          <a:xfrm>
            <a:off x="863671" y="2789016"/>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userDrawn="1">
            <p:ph type="body" sz="quarter" idx="19"/>
          </p:nvPr>
        </p:nvSpPr>
        <p:spPr>
          <a:xfrm>
            <a:off x="4481729" y="2789016"/>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userDrawn="1">
            <p:ph type="body" sz="quarter" idx="20"/>
          </p:nvPr>
        </p:nvSpPr>
        <p:spPr>
          <a:xfrm>
            <a:off x="8099787" y="2789016"/>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extLst>
      <p:ext uri="{BB962C8B-B14F-4D97-AF65-F5344CB8AC3E}">
        <p14:creationId xmlns:p14="http://schemas.microsoft.com/office/powerpoint/2010/main" val="415784530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meline (4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9" y="1502631"/>
            <a:ext cx="2758371"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3332404" y="1502631"/>
            <a:ext cx="2765241"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6056249" y="1502631"/>
            <a:ext cx="2751499"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4" name="Text Placeholder 5"/>
          <p:cNvSpPr>
            <a:spLocks noGrp="1"/>
          </p:cNvSpPr>
          <p:nvPr>
            <p:ph type="body" sz="quarter" idx="18" hasCustomPrompt="1"/>
          </p:nvPr>
        </p:nvSpPr>
        <p:spPr>
          <a:xfrm>
            <a:off x="8780101" y="1502631"/>
            <a:ext cx="2751499"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2001485"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4715024"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7428561"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(4 Year)</a:t>
            </a:r>
          </a:p>
        </p:txBody>
      </p:sp>
      <p:cxnSp>
        <p:nvCxnSpPr>
          <p:cNvPr id="15" name="Straight Connector 14"/>
          <p:cNvCxnSpPr/>
          <p:nvPr userDrawn="1"/>
        </p:nvCxnSpPr>
        <p:spPr>
          <a:xfrm>
            <a:off x="3350291"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049297"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8748304"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10092580"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40" name="Text Placeholder 7"/>
          <p:cNvSpPr>
            <a:spLocks noGrp="1"/>
          </p:cNvSpPr>
          <p:nvPr userDrawn="1">
            <p:ph type="body" sz="quarter" idx="19"/>
          </p:nvPr>
        </p:nvSpPr>
        <p:spPr>
          <a:xfrm>
            <a:off x="831266" y="2789016"/>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userDrawn="1">
            <p:ph type="body" sz="quarter" idx="20"/>
          </p:nvPr>
        </p:nvSpPr>
        <p:spPr>
          <a:xfrm>
            <a:off x="3530273" y="2789016"/>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userDrawn="1">
            <p:ph type="body" sz="quarter" idx="21"/>
          </p:nvPr>
        </p:nvSpPr>
        <p:spPr>
          <a:xfrm>
            <a:off x="6229279" y="2789016"/>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userDrawn="1">
            <p:ph type="body" sz="quarter" idx="22"/>
          </p:nvPr>
        </p:nvSpPr>
        <p:spPr>
          <a:xfrm>
            <a:off x="8928287" y="2789016"/>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extLst>
      <p:ext uri="{BB962C8B-B14F-4D97-AF65-F5344CB8AC3E}">
        <p14:creationId xmlns:p14="http://schemas.microsoft.com/office/powerpoint/2010/main" val="276617505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a:t>Click icon to add table</a:t>
            </a:r>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922571269"/>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meline (5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9" y="1502631"/>
            <a:ext cx="2210723"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2791632" y="1502631"/>
            <a:ext cx="2218933"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4977386" y="1502631"/>
            <a:ext cx="2202513"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4" name="Text Placeholder 5"/>
          <p:cNvSpPr>
            <a:spLocks noGrp="1"/>
          </p:cNvSpPr>
          <p:nvPr>
            <p:ph type="body" sz="quarter" idx="18" hasCustomPrompt="1"/>
          </p:nvPr>
        </p:nvSpPr>
        <p:spPr>
          <a:xfrm>
            <a:off x="7141881" y="1502631"/>
            <a:ext cx="2222320"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9" name="Text Placeholder 5"/>
          <p:cNvSpPr>
            <a:spLocks noGrp="1"/>
          </p:cNvSpPr>
          <p:nvPr>
            <p:ph type="body" sz="quarter" idx="19" hasCustomPrompt="1"/>
          </p:nvPr>
        </p:nvSpPr>
        <p:spPr>
          <a:xfrm>
            <a:off x="9320876" y="1502631"/>
            <a:ext cx="2222320"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1727661"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864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10432037"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(5 Year)</a:t>
            </a:r>
          </a:p>
        </p:txBody>
      </p:sp>
      <p:cxnSp>
        <p:nvCxnSpPr>
          <p:cNvPr id="30" name="Straight Connector 29"/>
          <p:cNvCxnSpPr/>
          <p:nvPr userDrawn="1"/>
        </p:nvCxnSpPr>
        <p:spPr>
          <a:xfrm flipH="1">
            <a:off x="3901100"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H="1">
            <a:off x="825304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815708"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167897"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991803"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343992"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
          <p:cNvSpPr>
            <a:spLocks noGrp="1"/>
          </p:cNvSpPr>
          <p:nvPr>
            <p:ph type="body" sz="quarter" idx="20"/>
          </p:nvPr>
        </p:nvSpPr>
        <p:spPr>
          <a:xfrm>
            <a:off x="804297" y="2789016"/>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7"/>
          <p:cNvSpPr>
            <a:spLocks noGrp="1"/>
          </p:cNvSpPr>
          <p:nvPr>
            <p:ph type="body" sz="quarter" idx="23"/>
          </p:nvPr>
        </p:nvSpPr>
        <p:spPr>
          <a:xfrm>
            <a:off x="2980392" y="2789016"/>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p:ph type="body" sz="quarter" idx="24"/>
          </p:nvPr>
        </p:nvSpPr>
        <p:spPr>
          <a:xfrm>
            <a:off x="5156486" y="2789016"/>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p:ph type="body" sz="quarter" idx="25"/>
          </p:nvPr>
        </p:nvSpPr>
        <p:spPr>
          <a:xfrm>
            <a:off x="7332581" y="2789016"/>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p:ph type="body" sz="quarter" idx="26"/>
          </p:nvPr>
        </p:nvSpPr>
        <p:spPr>
          <a:xfrm>
            <a:off x="9508673" y="2789016"/>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extLst>
      <p:ext uri="{BB962C8B-B14F-4D97-AF65-F5344CB8AC3E}">
        <p14:creationId xmlns:p14="http://schemas.microsoft.com/office/powerpoint/2010/main" val="11040714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oxed Text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88" y="2621076"/>
            <a:ext cx="5329517"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2621076"/>
            <a:ext cx="5398684"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Two Items</a:t>
            </a:r>
          </a:p>
        </p:txBody>
      </p:sp>
      <p:sp>
        <p:nvSpPr>
          <p:cNvPr id="17"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3" name="Group 22"/>
          <p:cNvGrpSpPr/>
          <p:nvPr userDrawn="1"/>
        </p:nvGrpSpPr>
        <p:grpSpPr>
          <a:xfrm>
            <a:off x="12801600" y="702812"/>
            <a:ext cx="3048000" cy="6155188"/>
            <a:chOff x="9601200" y="702812"/>
            <a:chExt cx="2286000" cy="6155188"/>
          </a:xfrm>
        </p:grpSpPr>
        <p:sp>
          <p:nvSpPr>
            <p:cNvPr id="24" name="Rectangle 23"/>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5" name="Group 24"/>
            <p:cNvGrpSpPr>
              <a:grpSpLocks noChangeAspect="1"/>
            </p:cNvGrpSpPr>
            <p:nvPr userDrawn="1"/>
          </p:nvGrpSpPr>
          <p:grpSpPr>
            <a:xfrm>
              <a:off x="10625490"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148976902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xed Text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1" name="Text Placeholder 5"/>
          <p:cNvSpPr>
            <a:spLocks noGrp="1"/>
          </p:cNvSpPr>
          <p:nvPr>
            <p:ph type="body" sz="quarter" idx="15" hasCustomPrompt="1"/>
          </p:nvPr>
        </p:nvSpPr>
        <p:spPr>
          <a:xfrm>
            <a:off x="662290" y="262107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17" hasCustomPrompt="1"/>
          </p:nvPr>
        </p:nvSpPr>
        <p:spPr>
          <a:xfrm>
            <a:off x="4377282" y="262107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Text Placeholder 5"/>
          <p:cNvSpPr>
            <a:spLocks noGrp="1"/>
          </p:cNvSpPr>
          <p:nvPr>
            <p:ph type="body" sz="quarter" idx="19" hasCustomPrompt="1"/>
          </p:nvPr>
        </p:nvSpPr>
        <p:spPr>
          <a:xfrm>
            <a:off x="8092274" y="262107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Three Items</a:t>
            </a:r>
          </a:p>
        </p:txBody>
      </p:sp>
      <p:sp>
        <p:nvSpPr>
          <p:cNvPr id="15"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16" name="Group 15"/>
          <p:cNvGrpSpPr/>
          <p:nvPr userDrawn="1"/>
        </p:nvGrpSpPr>
        <p:grpSpPr>
          <a:xfrm>
            <a:off x="12801600" y="702812"/>
            <a:ext cx="3048000" cy="6155188"/>
            <a:chOff x="9601200" y="702812"/>
            <a:chExt cx="2286000" cy="6155188"/>
          </a:xfrm>
        </p:grpSpPr>
        <p:sp>
          <p:nvSpPr>
            <p:cNvPr id="17" name="Rectangle 16"/>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8" name="Group 17"/>
            <p:cNvGrpSpPr>
              <a:grpSpLocks noChangeAspect="1"/>
            </p:cNvGrpSpPr>
            <p:nvPr userDrawn="1"/>
          </p:nvGrpSpPr>
          <p:grpSpPr>
            <a:xfrm>
              <a:off x="10625490" y="843418"/>
              <a:ext cx="233337" cy="225045"/>
              <a:chOff x="366713" y="2336800"/>
              <a:chExt cx="1608137" cy="1550988"/>
            </a:xfrm>
            <a:solidFill>
              <a:schemeClr val="bg1"/>
            </a:solidFill>
          </p:grpSpPr>
          <p:sp>
            <p:nvSpPr>
              <p:cNvPr id="1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299835715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xed Text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90" y="1925654"/>
            <a:ext cx="5329516"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1925654"/>
            <a:ext cx="5398684"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1" name="Text Placeholder 5"/>
          <p:cNvSpPr>
            <a:spLocks noGrp="1"/>
          </p:cNvSpPr>
          <p:nvPr>
            <p:ph type="body" sz="quarter" idx="20" hasCustomPrompt="1"/>
          </p:nvPr>
        </p:nvSpPr>
        <p:spPr>
          <a:xfrm>
            <a:off x="662290" y="3369677"/>
            <a:ext cx="5329516"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21" hasCustomPrompt="1"/>
          </p:nvPr>
        </p:nvSpPr>
        <p:spPr>
          <a:xfrm>
            <a:off x="6200193" y="3369677"/>
            <a:ext cx="5398684"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Four Items</a:t>
            </a:r>
          </a:p>
        </p:txBody>
      </p:sp>
      <p:sp>
        <p:nvSpPr>
          <p:cNvPr id="14"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15" name="Group 14"/>
          <p:cNvGrpSpPr/>
          <p:nvPr userDrawn="1"/>
        </p:nvGrpSpPr>
        <p:grpSpPr>
          <a:xfrm>
            <a:off x="12801600" y="702812"/>
            <a:ext cx="3048000" cy="6155188"/>
            <a:chOff x="9601200" y="702812"/>
            <a:chExt cx="2286000" cy="6155188"/>
          </a:xfrm>
        </p:grpSpPr>
        <p:sp>
          <p:nvSpPr>
            <p:cNvPr id="16" name="Rectangle 15"/>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7" name="Group 16"/>
            <p:cNvGrpSpPr>
              <a:grpSpLocks noChangeAspect="1"/>
            </p:cNvGrpSpPr>
            <p:nvPr userDrawn="1"/>
          </p:nvGrpSpPr>
          <p:grpSpPr>
            <a:xfrm>
              <a:off x="10625490"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368909496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oxed Text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0"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2"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4"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1" y="3369677"/>
            <a:ext cx="532951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1" hasCustomPrompt="1"/>
          </p:nvPr>
        </p:nvSpPr>
        <p:spPr>
          <a:xfrm>
            <a:off x="6200195" y="3369677"/>
            <a:ext cx="539868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Five Items</a:t>
            </a:r>
          </a:p>
        </p:txBody>
      </p:sp>
      <p:sp>
        <p:nvSpPr>
          <p:cNvPr id="19"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0" name="Group 19"/>
          <p:cNvGrpSpPr/>
          <p:nvPr userDrawn="1"/>
        </p:nvGrpSpPr>
        <p:grpSpPr>
          <a:xfrm>
            <a:off x="12801600" y="702812"/>
            <a:ext cx="3048000" cy="6155188"/>
            <a:chOff x="9601200" y="702812"/>
            <a:chExt cx="2286000" cy="6155188"/>
          </a:xfrm>
        </p:grpSpPr>
        <p:sp>
          <p:nvSpPr>
            <p:cNvPr id="21" name="Rectangle 20"/>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2" name="Group 21"/>
            <p:cNvGrpSpPr>
              <a:grpSpLocks noChangeAspect="1"/>
            </p:cNvGrpSpPr>
            <p:nvPr userDrawn="1"/>
          </p:nvGrpSpPr>
          <p:grpSpPr>
            <a:xfrm>
              <a:off x="10625490" y="843418"/>
              <a:ext cx="233337" cy="225045"/>
              <a:chOff x="366713" y="2336800"/>
              <a:chExt cx="1608137" cy="1550988"/>
            </a:xfrm>
            <a:solidFill>
              <a:schemeClr val="bg1"/>
            </a:solidFill>
          </p:grpSpPr>
          <p:sp>
            <p:nvSpPr>
              <p:cNvPr id="2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209924396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oxed Text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4" name="Text Placeholder 5"/>
          <p:cNvSpPr>
            <a:spLocks noGrp="1"/>
          </p:cNvSpPr>
          <p:nvPr>
            <p:ph type="body" sz="quarter" idx="22" hasCustomPrompt="1"/>
          </p:nvPr>
        </p:nvSpPr>
        <p:spPr>
          <a:xfrm>
            <a:off x="662290"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2"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4"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4" hasCustomPrompt="1"/>
          </p:nvPr>
        </p:nvSpPr>
        <p:spPr>
          <a:xfrm>
            <a:off x="662290"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5" hasCustomPrompt="1"/>
          </p:nvPr>
        </p:nvSpPr>
        <p:spPr>
          <a:xfrm>
            <a:off x="4377282"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6" hasCustomPrompt="1"/>
          </p:nvPr>
        </p:nvSpPr>
        <p:spPr>
          <a:xfrm>
            <a:off x="8092274"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Six Items</a:t>
            </a:r>
          </a:p>
        </p:txBody>
      </p:sp>
      <p:sp>
        <p:nvSpPr>
          <p:cNvPr id="20"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1" name="Group 20"/>
          <p:cNvGrpSpPr/>
          <p:nvPr userDrawn="1"/>
        </p:nvGrpSpPr>
        <p:grpSpPr>
          <a:xfrm>
            <a:off x="12801600" y="702812"/>
            <a:ext cx="3048000" cy="6155188"/>
            <a:chOff x="9601200" y="702812"/>
            <a:chExt cx="2286000" cy="6155188"/>
          </a:xfrm>
        </p:grpSpPr>
        <p:sp>
          <p:nvSpPr>
            <p:cNvPr id="22" name="Rectangle 2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3" name="Group 22"/>
            <p:cNvGrpSpPr>
              <a:grpSpLocks noChangeAspect="1"/>
            </p:cNvGrpSpPr>
            <p:nvPr userDrawn="1"/>
          </p:nvGrpSpPr>
          <p:grpSpPr>
            <a:xfrm>
              <a:off x="10625490" y="843418"/>
              <a:ext cx="233337" cy="225045"/>
              <a:chOff x="366713" y="2336800"/>
              <a:chExt cx="1608137" cy="1550988"/>
            </a:xfrm>
            <a:solidFill>
              <a:schemeClr val="bg1"/>
            </a:solidFill>
          </p:grpSpPr>
          <p:sp>
            <p:nvSpPr>
              <p:cNvPr id="2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405847355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oxed Text S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48" name="Text Placeholder 5"/>
          <p:cNvSpPr>
            <a:spLocks noGrp="1"/>
          </p:cNvSpPr>
          <p:nvPr>
            <p:ph type="body" sz="quarter" idx="20" hasCustomPrompt="1"/>
          </p:nvPr>
        </p:nvSpPr>
        <p:spPr>
          <a:xfrm>
            <a:off x="662289" y="1646282"/>
            <a:ext cx="532951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49" name="Text Placeholder 5"/>
          <p:cNvSpPr>
            <a:spLocks noGrp="1"/>
          </p:cNvSpPr>
          <p:nvPr>
            <p:ph type="body" sz="quarter" idx="21" hasCustomPrompt="1"/>
          </p:nvPr>
        </p:nvSpPr>
        <p:spPr>
          <a:xfrm>
            <a:off x="6200195" y="1646282"/>
            <a:ext cx="539868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22" hasCustomPrompt="1"/>
          </p:nvPr>
        </p:nvSpPr>
        <p:spPr>
          <a:xfrm>
            <a:off x="662290" y="307266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2" y="307266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4" y="307266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7" hasCustomPrompt="1"/>
          </p:nvPr>
        </p:nvSpPr>
        <p:spPr>
          <a:xfrm>
            <a:off x="662289" y="4499043"/>
            <a:ext cx="532951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8" hasCustomPrompt="1"/>
          </p:nvPr>
        </p:nvSpPr>
        <p:spPr>
          <a:xfrm>
            <a:off x="6200195" y="4499043"/>
            <a:ext cx="539868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Rectangle 1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Seven Items</a:t>
            </a:r>
          </a:p>
        </p:txBody>
      </p:sp>
      <p:sp>
        <p:nvSpPr>
          <p:cNvPr id="20"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1" name="Group 20"/>
          <p:cNvGrpSpPr/>
          <p:nvPr userDrawn="1"/>
        </p:nvGrpSpPr>
        <p:grpSpPr>
          <a:xfrm>
            <a:off x="12801600" y="702812"/>
            <a:ext cx="3048000" cy="6155188"/>
            <a:chOff x="9601200" y="702812"/>
            <a:chExt cx="2286000" cy="6155188"/>
          </a:xfrm>
        </p:grpSpPr>
        <p:sp>
          <p:nvSpPr>
            <p:cNvPr id="22" name="Rectangle 2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3" name="Group 22"/>
            <p:cNvGrpSpPr>
              <a:grpSpLocks noChangeAspect="1"/>
            </p:cNvGrpSpPr>
            <p:nvPr userDrawn="1"/>
          </p:nvGrpSpPr>
          <p:grpSpPr>
            <a:xfrm>
              <a:off x="10625490" y="843418"/>
              <a:ext cx="233337" cy="225045"/>
              <a:chOff x="366713" y="2336800"/>
              <a:chExt cx="1608137" cy="1550988"/>
            </a:xfrm>
            <a:solidFill>
              <a:schemeClr val="bg1"/>
            </a:solidFill>
          </p:grpSpPr>
          <p:sp>
            <p:nvSpPr>
              <p:cNvPr id="2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297672388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xed Text Eight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0"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2"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4"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0" hasCustomPrompt="1"/>
          </p:nvPr>
        </p:nvSpPr>
        <p:spPr>
          <a:xfrm>
            <a:off x="662289" y="3072663"/>
            <a:ext cx="532951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5"/>
          <p:cNvSpPr>
            <a:spLocks noGrp="1"/>
          </p:cNvSpPr>
          <p:nvPr>
            <p:ph type="body" sz="quarter" idx="21" hasCustomPrompt="1"/>
          </p:nvPr>
        </p:nvSpPr>
        <p:spPr>
          <a:xfrm>
            <a:off x="6200195" y="3072662"/>
            <a:ext cx="539868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1" name="Text Placeholder 5"/>
          <p:cNvSpPr>
            <a:spLocks noGrp="1"/>
          </p:cNvSpPr>
          <p:nvPr>
            <p:ph type="body" sz="quarter" idx="24" hasCustomPrompt="1"/>
          </p:nvPr>
        </p:nvSpPr>
        <p:spPr>
          <a:xfrm>
            <a:off x="662288"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2" name="Text Placeholder 5"/>
          <p:cNvSpPr>
            <a:spLocks noGrp="1"/>
          </p:cNvSpPr>
          <p:nvPr>
            <p:ph type="body" sz="quarter" idx="25" hasCustomPrompt="1"/>
          </p:nvPr>
        </p:nvSpPr>
        <p:spPr>
          <a:xfrm>
            <a:off x="4377282"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3" name="Text Placeholder 5"/>
          <p:cNvSpPr>
            <a:spLocks noGrp="1"/>
          </p:cNvSpPr>
          <p:nvPr>
            <p:ph type="body" sz="quarter" idx="26" hasCustomPrompt="1"/>
          </p:nvPr>
        </p:nvSpPr>
        <p:spPr>
          <a:xfrm>
            <a:off x="8092274"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4" name="Rectangle 2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Eight Items</a:t>
            </a:r>
          </a:p>
        </p:txBody>
      </p:sp>
      <p:sp>
        <p:nvSpPr>
          <p:cNvPr id="16"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17" name="Group 16"/>
          <p:cNvGrpSpPr/>
          <p:nvPr userDrawn="1"/>
        </p:nvGrpSpPr>
        <p:grpSpPr>
          <a:xfrm>
            <a:off x="12801600" y="702812"/>
            <a:ext cx="3048000" cy="6155188"/>
            <a:chOff x="9601200" y="702812"/>
            <a:chExt cx="2286000" cy="6155188"/>
          </a:xfrm>
        </p:grpSpPr>
        <p:sp>
          <p:nvSpPr>
            <p:cNvPr id="18" name="Rectangle 17"/>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5" name="Group 24"/>
            <p:cNvGrpSpPr>
              <a:grpSpLocks noChangeAspect="1"/>
            </p:cNvGrpSpPr>
            <p:nvPr userDrawn="1"/>
          </p:nvGrpSpPr>
          <p:grpSpPr>
            <a:xfrm>
              <a:off x="10625490"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72299962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oxed Text Nin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24" name="Text Placeholder 5"/>
          <p:cNvSpPr>
            <a:spLocks noGrp="1"/>
          </p:cNvSpPr>
          <p:nvPr>
            <p:ph type="body" sz="quarter" idx="22" hasCustomPrompt="1"/>
          </p:nvPr>
        </p:nvSpPr>
        <p:spPr>
          <a:xfrm>
            <a:off x="662290"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5" name="Text Placeholder 5"/>
          <p:cNvSpPr>
            <a:spLocks noGrp="1"/>
          </p:cNvSpPr>
          <p:nvPr>
            <p:ph type="body" sz="quarter" idx="17" hasCustomPrompt="1"/>
          </p:nvPr>
        </p:nvSpPr>
        <p:spPr>
          <a:xfrm>
            <a:off x="4377282"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6" name="Text Placeholder 5"/>
          <p:cNvSpPr>
            <a:spLocks noGrp="1"/>
          </p:cNvSpPr>
          <p:nvPr>
            <p:ph type="body" sz="quarter" idx="23" hasCustomPrompt="1"/>
          </p:nvPr>
        </p:nvSpPr>
        <p:spPr>
          <a:xfrm>
            <a:off x="8092274"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0" y="3072663"/>
            <a:ext cx="3506604"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1" name="Text Placeholder 5"/>
          <p:cNvSpPr>
            <a:spLocks noGrp="1"/>
          </p:cNvSpPr>
          <p:nvPr>
            <p:ph type="body" sz="quarter" idx="27" hasCustomPrompt="1"/>
          </p:nvPr>
        </p:nvSpPr>
        <p:spPr>
          <a:xfrm>
            <a:off x="4377282" y="3072663"/>
            <a:ext cx="3506604"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2" name="Text Placeholder 5"/>
          <p:cNvSpPr>
            <a:spLocks noGrp="1"/>
          </p:cNvSpPr>
          <p:nvPr>
            <p:ph type="body" sz="quarter" idx="21" hasCustomPrompt="1"/>
          </p:nvPr>
        </p:nvSpPr>
        <p:spPr>
          <a:xfrm>
            <a:off x="8092273" y="3072662"/>
            <a:ext cx="3506607"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3" name="Text Placeholder 5"/>
          <p:cNvSpPr>
            <a:spLocks noGrp="1"/>
          </p:cNvSpPr>
          <p:nvPr>
            <p:ph type="body" sz="quarter" idx="24" hasCustomPrompt="1"/>
          </p:nvPr>
        </p:nvSpPr>
        <p:spPr>
          <a:xfrm>
            <a:off x="662288"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4" name="Text Placeholder 5"/>
          <p:cNvSpPr>
            <a:spLocks noGrp="1"/>
          </p:cNvSpPr>
          <p:nvPr>
            <p:ph type="body" sz="quarter" idx="25" hasCustomPrompt="1"/>
          </p:nvPr>
        </p:nvSpPr>
        <p:spPr>
          <a:xfrm>
            <a:off x="4377282"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5" name="Text Placeholder 5"/>
          <p:cNvSpPr>
            <a:spLocks noGrp="1"/>
          </p:cNvSpPr>
          <p:nvPr>
            <p:ph type="body" sz="quarter" idx="26" hasCustomPrompt="1"/>
          </p:nvPr>
        </p:nvSpPr>
        <p:spPr>
          <a:xfrm>
            <a:off x="8092274"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6" name="Rectangle 3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Nine Items</a:t>
            </a:r>
          </a:p>
        </p:txBody>
      </p:sp>
      <p:sp>
        <p:nvSpPr>
          <p:cNvPr id="17"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18" name="Group 17"/>
          <p:cNvGrpSpPr/>
          <p:nvPr userDrawn="1"/>
        </p:nvGrpSpPr>
        <p:grpSpPr>
          <a:xfrm>
            <a:off x="12801600" y="702812"/>
            <a:ext cx="3048000" cy="6155188"/>
            <a:chOff x="9601200" y="702812"/>
            <a:chExt cx="2286000" cy="6155188"/>
          </a:xfrm>
        </p:grpSpPr>
        <p:sp>
          <p:nvSpPr>
            <p:cNvPr id="19" name="Rectangle 18"/>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0" name="Group 19"/>
            <p:cNvGrpSpPr>
              <a:grpSpLocks noChangeAspect="1"/>
            </p:cNvGrpSpPr>
            <p:nvPr userDrawn="1"/>
          </p:nvGrpSpPr>
          <p:grpSpPr>
            <a:xfrm>
              <a:off x="10625490" y="843418"/>
              <a:ext cx="233337" cy="225045"/>
              <a:chOff x="366713" y="2336800"/>
              <a:chExt cx="1608137" cy="1550988"/>
            </a:xfrm>
            <a:solidFill>
              <a:schemeClr val="bg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320547189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oxed Text T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0"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2"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4"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2" name="Text Placeholder 5"/>
          <p:cNvSpPr>
            <a:spLocks noGrp="1"/>
          </p:cNvSpPr>
          <p:nvPr>
            <p:ph type="body" sz="quarter" idx="27" hasCustomPrompt="1"/>
          </p:nvPr>
        </p:nvSpPr>
        <p:spPr>
          <a:xfrm>
            <a:off x="662289" y="2660174"/>
            <a:ext cx="5366723"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3" name="Text Placeholder 5"/>
          <p:cNvSpPr>
            <a:spLocks noGrp="1"/>
          </p:cNvSpPr>
          <p:nvPr>
            <p:ph type="body" sz="quarter" idx="28" hasCustomPrompt="1"/>
          </p:nvPr>
        </p:nvSpPr>
        <p:spPr>
          <a:xfrm>
            <a:off x="6229979" y="2660174"/>
            <a:ext cx="5368900"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4" name="Text Placeholder 5"/>
          <p:cNvSpPr>
            <a:spLocks noGrp="1"/>
          </p:cNvSpPr>
          <p:nvPr>
            <p:ph type="body" sz="quarter" idx="24" hasCustomPrompt="1"/>
          </p:nvPr>
        </p:nvSpPr>
        <p:spPr>
          <a:xfrm>
            <a:off x="662290"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6" name="Text Placeholder 5"/>
          <p:cNvSpPr>
            <a:spLocks noGrp="1"/>
          </p:cNvSpPr>
          <p:nvPr>
            <p:ph type="body" sz="quarter" idx="25" hasCustomPrompt="1"/>
          </p:nvPr>
        </p:nvSpPr>
        <p:spPr>
          <a:xfrm>
            <a:off x="4377282"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7" name="Text Placeholder 5"/>
          <p:cNvSpPr>
            <a:spLocks noGrp="1"/>
          </p:cNvSpPr>
          <p:nvPr>
            <p:ph type="body" sz="quarter" idx="26" hasCustomPrompt="1"/>
          </p:nvPr>
        </p:nvSpPr>
        <p:spPr>
          <a:xfrm>
            <a:off x="8092274"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8" name="Text Placeholder 5"/>
          <p:cNvSpPr>
            <a:spLocks noGrp="1"/>
          </p:cNvSpPr>
          <p:nvPr>
            <p:ph type="body" sz="quarter" idx="33" hasCustomPrompt="1"/>
          </p:nvPr>
        </p:nvSpPr>
        <p:spPr>
          <a:xfrm>
            <a:off x="662289" y="4930130"/>
            <a:ext cx="5366723"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9" name="Text Placeholder 5"/>
          <p:cNvSpPr>
            <a:spLocks noGrp="1"/>
          </p:cNvSpPr>
          <p:nvPr>
            <p:ph type="body" sz="quarter" idx="34" hasCustomPrompt="1"/>
          </p:nvPr>
        </p:nvSpPr>
        <p:spPr>
          <a:xfrm>
            <a:off x="6229979" y="4930130"/>
            <a:ext cx="5368900"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0" name="Rectangle 2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Ten Items</a:t>
            </a:r>
          </a:p>
        </p:txBody>
      </p:sp>
      <p:sp>
        <p:nvSpPr>
          <p:cNvPr id="18"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19" name="Group 18"/>
          <p:cNvGrpSpPr/>
          <p:nvPr userDrawn="1"/>
        </p:nvGrpSpPr>
        <p:grpSpPr>
          <a:xfrm>
            <a:off x="12801600" y="702812"/>
            <a:ext cx="3048000" cy="6155188"/>
            <a:chOff x="9601200" y="702812"/>
            <a:chExt cx="2286000" cy="6155188"/>
          </a:xfrm>
        </p:grpSpPr>
        <p:sp>
          <p:nvSpPr>
            <p:cNvPr id="20" name="Rectangle 19"/>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1" name="Group 20"/>
            <p:cNvGrpSpPr>
              <a:grpSpLocks noChangeAspect="1"/>
            </p:cNvGrpSpPr>
            <p:nvPr userDrawn="1"/>
          </p:nvGrpSpPr>
          <p:grpSpPr>
            <a:xfrm>
              <a:off x="10625490" y="843418"/>
              <a:ext cx="233337" cy="225045"/>
              <a:chOff x="366713" y="2336800"/>
              <a:chExt cx="1608137" cy="1550988"/>
            </a:xfrm>
            <a:solidFill>
              <a:schemeClr val="bg1"/>
            </a:solidFill>
          </p:grpSpPr>
          <p:sp>
            <p:nvSpPr>
              <p:cNvPr id="2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31"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19369472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2.png"/><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1.emf"/><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oleObject" Target="../embeddings/oleObject1.bin"/><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ags" Target="../tags/tag7.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6.xml"/><Relationship Id="rId27"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4.xml"/><Relationship Id="rId21" Type="http://schemas.openxmlformats.org/officeDocument/2006/relationships/slideLayout" Target="../slideLayouts/slideLayout59.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63" Type="http://schemas.openxmlformats.org/officeDocument/2006/relationships/slideLayout" Target="../slideLayouts/slideLayout101.xml"/><Relationship Id="rId68" Type="http://schemas.openxmlformats.org/officeDocument/2006/relationships/slideLayout" Target="../slideLayouts/slideLayout106.xml"/><Relationship Id="rId84" Type="http://schemas.openxmlformats.org/officeDocument/2006/relationships/slideLayout" Target="../slideLayouts/slideLayout122.xml"/><Relationship Id="rId89" Type="http://schemas.openxmlformats.org/officeDocument/2006/relationships/slideLayout" Target="../slideLayouts/slideLayout127.xml"/><Relationship Id="rId16" Type="http://schemas.openxmlformats.org/officeDocument/2006/relationships/slideLayout" Target="../slideLayouts/slideLayout54.xml"/><Relationship Id="rId107" Type="http://schemas.openxmlformats.org/officeDocument/2006/relationships/image" Target="../media/image5.png"/><Relationship Id="rId11" Type="http://schemas.openxmlformats.org/officeDocument/2006/relationships/slideLayout" Target="../slideLayouts/slideLayout49.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3" Type="http://schemas.openxmlformats.org/officeDocument/2006/relationships/slideLayout" Target="../slideLayouts/slideLayout91.xml"/><Relationship Id="rId58" Type="http://schemas.openxmlformats.org/officeDocument/2006/relationships/slideLayout" Target="../slideLayouts/slideLayout96.xml"/><Relationship Id="rId74" Type="http://schemas.openxmlformats.org/officeDocument/2006/relationships/slideLayout" Target="../slideLayouts/slideLayout112.xml"/><Relationship Id="rId79" Type="http://schemas.openxmlformats.org/officeDocument/2006/relationships/slideLayout" Target="../slideLayouts/slideLayout117.xml"/><Relationship Id="rId102" Type="http://schemas.openxmlformats.org/officeDocument/2006/relationships/slideLayout" Target="../slideLayouts/slideLayout140.xml"/><Relationship Id="rId5" Type="http://schemas.openxmlformats.org/officeDocument/2006/relationships/slideLayout" Target="../slideLayouts/slideLayout43.xml"/><Relationship Id="rId90" Type="http://schemas.openxmlformats.org/officeDocument/2006/relationships/slideLayout" Target="../slideLayouts/slideLayout128.xml"/><Relationship Id="rId95" Type="http://schemas.openxmlformats.org/officeDocument/2006/relationships/slideLayout" Target="../slideLayouts/slideLayout133.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64" Type="http://schemas.openxmlformats.org/officeDocument/2006/relationships/slideLayout" Target="../slideLayouts/slideLayout102.xml"/><Relationship Id="rId69" Type="http://schemas.openxmlformats.org/officeDocument/2006/relationships/slideLayout" Target="../slideLayouts/slideLayout107.xml"/><Relationship Id="rId80" Type="http://schemas.openxmlformats.org/officeDocument/2006/relationships/slideLayout" Target="../slideLayouts/slideLayout118.xml"/><Relationship Id="rId85" Type="http://schemas.openxmlformats.org/officeDocument/2006/relationships/slideLayout" Target="../slideLayouts/slideLayout123.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59" Type="http://schemas.openxmlformats.org/officeDocument/2006/relationships/slideLayout" Target="../slideLayouts/slideLayout97.xml"/><Relationship Id="rId103" Type="http://schemas.openxmlformats.org/officeDocument/2006/relationships/slideLayout" Target="../slideLayouts/slideLayout141.xml"/><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slideLayout" Target="../slideLayouts/slideLayout92.xml"/><Relationship Id="rId62" Type="http://schemas.openxmlformats.org/officeDocument/2006/relationships/slideLayout" Target="../slideLayouts/slideLayout100.xml"/><Relationship Id="rId70" Type="http://schemas.openxmlformats.org/officeDocument/2006/relationships/slideLayout" Target="../slideLayouts/slideLayout108.xml"/><Relationship Id="rId75" Type="http://schemas.openxmlformats.org/officeDocument/2006/relationships/slideLayout" Target="../slideLayouts/slideLayout113.xml"/><Relationship Id="rId83" Type="http://schemas.openxmlformats.org/officeDocument/2006/relationships/slideLayout" Target="../slideLayouts/slideLayout121.xml"/><Relationship Id="rId88" Type="http://schemas.openxmlformats.org/officeDocument/2006/relationships/slideLayout" Target="../slideLayouts/slideLayout126.xml"/><Relationship Id="rId91" Type="http://schemas.openxmlformats.org/officeDocument/2006/relationships/slideLayout" Target="../slideLayouts/slideLayout129.xml"/><Relationship Id="rId96" Type="http://schemas.openxmlformats.org/officeDocument/2006/relationships/slideLayout" Target="../slideLayouts/slideLayout13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slideLayout" Target="../slideLayouts/slideLayout95.xml"/><Relationship Id="rId106" Type="http://schemas.openxmlformats.org/officeDocument/2006/relationships/theme" Target="../theme/theme3.xml"/><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slideLayout" Target="../slideLayouts/slideLayout90.xml"/><Relationship Id="rId60" Type="http://schemas.openxmlformats.org/officeDocument/2006/relationships/slideLayout" Target="../slideLayouts/slideLayout98.xml"/><Relationship Id="rId65" Type="http://schemas.openxmlformats.org/officeDocument/2006/relationships/slideLayout" Target="../slideLayouts/slideLayout103.xml"/><Relationship Id="rId73" Type="http://schemas.openxmlformats.org/officeDocument/2006/relationships/slideLayout" Target="../slideLayouts/slideLayout111.xml"/><Relationship Id="rId78" Type="http://schemas.openxmlformats.org/officeDocument/2006/relationships/slideLayout" Target="../slideLayouts/slideLayout116.xml"/><Relationship Id="rId81" Type="http://schemas.openxmlformats.org/officeDocument/2006/relationships/slideLayout" Target="../slideLayouts/slideLayout119.xml"/><Relationship Id="rId86" Type="http://schemas.openxmlformats.org/officeDocument/2006/relationships/slideLayout" Target="../slideLayouts/slideLayout124.xml"/><Relationship Id="rId94" Type="http://schemas.openxmlformats.org/officeDocument/2006/relationships/slideLayout" Target="../slideLayouts/slideLayout132.xml"/><Relationship Id="rId99" Type="http://schemas.openxmlformats.org/officeDocument/2006/relationships/slideLayout" Target="../slideLayouts/slideLayout137.xml"/><Relationship Id="rId101" Type="http://schemas.openxmlformats.org/officeDocument/2006/relationships/slideLayout" Target="../slideLayouts/slideLayout13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9" Type="http://schemas.openxmlformats.org/officeDocument/2006/relationships/slideLayout" Target="../slideLayouts/slideLayout77.xml"/><Relationship Id="rId34" Type="http://schemas.openxmlformats.org/officeDocument/2006/relationships/slideLayout" Target="../slideLayouts/slideLayout72.xml"/><Relationship Id="rId50" Type="http://schemas.openxmlformats.org/officeDocument/2006/relationships/slideLayout" Target="../slideLayouts/slideLayout88.xml"/><Relationship Id="rId55" Type="http://schemas.openxmlformats.org/officeDocument/2006/relationships/slideLayout" Target="../slideLayouts/slideLayout93.xml"/><Relationship Id="rId76" Type="http://schemas.openxmlformats.org/officeDocument/2006/relationships/slideLayout" Target="../slideLayouts/slideLayout114.xml"/><Relationship Id="rId97" Type="http://schemas.openxmlformats.org/officeDocument/2006/relationships/slideLayout" Target="../slideLayouts/slideLayout135.xml"/><Relationship Id="rId104" Type="http://schemas.openxmlformats.org/officeDocument/2006/relationships/slideLayout" Target="../slideLayouts/slideLayout142.xml"/><Relationship Id="rId7" Type="http://schemas.openxmlformats.org/officeDocument/2006/relationships/slideLayout" Target="../slideLayouts/slideLayout45.xml"/><Relationship Id="rId71" Type="http://schemas.openxmlformats.org/officeDocument/2006/relationships/slideLayout" Target="../slideLayouts/slideLayout109.xml"/><Relationship Id="rId92" Type="http://schemas.openxmlformats.org/officeDocument/2006/relationships/slideLayout" Target="../slideLayouts/slideLayout130.xml"/><Relationship Id="rId2" Type="http://schemas.openxmlformats.org/officeDocument/2006/relationships/slideLayout" Target="../slideLayouts/slideLayout40.xml"/><Relationship Id="rId29" Type="http://schemas.openxmlformats.org/officeDocument/2006/relationships/slideLayout" Target="../slideLayouts/slideLayout67.xml"/><Relationship Id="rId24" Type="http://schemas.openxmlformats.org/officeDocument/2006/relationships/slideLayout" Target="../slideLayouts/slideLayout62.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66" Type="http://schemas.openxmlformats.org/officeDocument/2006/relationships/slideLayout" Target="../slideLayouts/slideLayout104.xml"/><Relationship Id="rId87" Type="http://schemas.openxmlformats.org/officeDocument/2006/relationships/slideLayout" Target="../slideLayouts/slideLayout125.xml"/><Relationship Id="rId61" Type="http://schemas.openxmlformats.org/officeDocument/2006/relationships/slideLayout" Target="../slideLayouts/slideLayout99.xml"/><Relationship Id="rId82" Type="http://schemas.openxmlformats.org/officeDocument/2006/relationships/slideLayout" Target="../slideLayouts/slideLayout120.xml"/><Relationship Id="rId19" Type="http://schemas.openxmlformats.org/officeDocument/2006/relationships/slideLayout" Target="../slideLayouts/slideLayout57.xml"/><Relationship Id="rId14" Type="http://schemas.openxmlformats.org/officeDocument/2006/relationships/slideLayout" Target="../slideLayouts/slideLayout52.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56" Type="http://schemas.openxmlformats.org/officeDocument/2006/relationships/slideLayout" Target="../slideLayouts/slideLayout94.xml"/><Relationship Id="rId77" Type="http://schemas.openxmlformats.org/officeDocument/2006/relationships/slideLayout" Target="../slideLayouts/slideLayout115.xml"/><Relationship Id="rId100" Type="http://schemas.openxmlformats.org/officeDocument/2006/relationships/slideLayout" Target="../slideLayouts/slideLayout138.xml"/><Relationship Id="rId105" Type="http://schemas.openxmlformats.org/officeDocument/2006/relationships/slideLayout" Target="../slideLayouts/slideLayout143.xml"/><Relationship Id="rId8" Type="http://schemas.openxmlformats.org/officeDocument/2006/relationships/slideLayout" Target="../slideLayouts/slideLayout46.xml"/><Relationship Id="rId51" Type="http://schemas.openxmlformats.org/officeDocument/2006/relationships/slideLayout" Target="../slideLayouts/slideLayout89.xml"/><Relationship Id="rId72" Type="http://schemas.openxmlformats.org/officeDocument/2006/relationships/slideLayout" Target="../slideLayouts/slideLayout110.xml"/><Relationship Id="rId93" Type="http://schemas.openxmlformats.org/officeDocument/2006/relationships/slideLayout" Target="../slideLayouts/slideLayout131.xml"/><Relationship Id="rId98" Type="http://schemas.openxmlformats.org/officeDocument/2006/relationships/slideLayout" Target="../slideLayouts/slideLayout136.xml"/><Relationship Id="rId3" Type="http://schemas.openxmlformats.org/officeDocument/2006/relationships/slideLayout" Target="../slideLayouts/slideLayout41.xml"/><Relationship Id="rId25" Type="http://schemas.openxmlformats.org/officeDocument/2006/relationships/slideLayout" Target="../slideLayouts/slideLayout63.xml"/><Relationship Id="rId46" Type="http://schemas.openxmlformats.org/officeDocument/2006/relationships/slideLayout" Target="../slideLayouts/slideLayout84.xml"/><Relationship Id="rId67"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20"/>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530" imgH="531" progId="TCLayout.ActiveDocument.1">
                  <p:embed/>
                </p:oleObj>
              </mc:Choice>
              <mc:Fallback>
                <p:oleObj name="think-cell Slide" r:id="rId22"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2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56950065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819" r:id="rId16"/>
    <p:sldLayoutId id="2147483820" r:id="rId17"/>
    <p:sldLayoutId id="2147483821" r:id="rId18"/>
  </p:sldLayoutIdLs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22"/>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530" imgH="531" progId="TCLayout.ActiveDocument.1">
                  <p:embed/>
                </p:oleObj>
              </mc:Choice>
              <mc:Fallback>
                <p:oleObj name="think-cell Slide" r:id="rId24"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2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r>
              <a:rPr lang="en-US"/>
              <a:t>Quality and Patient Experience     |   Confidential—do not copy or distribute</a:t>
            </a: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a:solidFill>
                <a:schemeClr val="tx1"/>
              </a:solidFill>
            </a:endParaRPr>
          </a:p>
        </p:txBody>
      </p:sp>
      <p:pic>
        <p:nvPicPr>
          <p:cNvPr id="42" name="Graphic 41">
            <a:extLst>
              <a:ext uri="{FF2B5EF4-FFF2-40B4-BE49-F238E27FC236}">
                <a16:creationId xmlns:a16="http://schemas.microsoft.com/office/drawing/2014/main" id="{D40E65D4-0B0A-FF40-8007-5D9E4DC5D06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r="89889"/>
          <a:stretch>
            <a:fillRect/>
          </a:stretch>
        </p:blipFill>
        <p:spPr>
          <a:xfrm>
            <a:off x="640081" y="6246684"/>
            <a:ext cx="251703" cy="345186"/>
          </a:xfrm>
          <a:custGeom>
            <a:avLst/>
            <a:gdLst>
              <a:gd name="connsiteX0" fmla="*/ 0 w 251703"/>
              <a:gd name="connsiteY0" fmla="*/ 0 h 345186"/>
              <a:gd name="connsiteX1" fmla="*/ 251703 w 251703"/>
              <a:gd name="connsiteY1" fmla="*/ 0 h 345186"/>
              <a:gd name="connsiteX2" fmla="*/ 251703 w 251703"/>
              <a:gd name="connsiteY2" fmla="*/ 345186 h 345186"/>
              <a:gd name="connsiteX3" fmla="*/ 0 w 251703"/>
              <a:gd name="connsiteY3" fmla="*/ 345186 h 345186"/>
            </a:gdLst>
            <a:ahLst/>
            <a:cxnLst>
              <a:cxn ang="0">
                <a:pos x="connsiteX0" y="connsiteY0"/>
              </a:cxn>
              <a:cxn ang="0">
                <a:pos x="connsiteX1" y="connsiteY1"/>
              </a:cxn>
              <a:cxn ang="0">
                <a:pos x="connsiteX2" y="connsiteY2"/>
              </a:cxn>
              <a:cxn ang="0">
                <a:pos x="connsiteX3" y="connsiteY3"/>
              </a:cxn>
            </a:cxnLst>
            <a:rect l="l" t="t" r="r" b="b"/>
            <a:pathLst>
              <a:path w="251703" h="345186">
                <a:moveTo>
                  <a:pt x="0" y="0"/>
                </a:moveTo>
                <a:lnTo>
                  <a:pt x="251703" y="0"/>
                </a:lnTo>
                <a:lnTo>
                  <a:pt x="251703" y="345186"/>
                </a:lnTo>
                <a:lnTo>
                  <a:pt x="0" y="345186"/>
                </a:lnTo>
                <a:close/>
              </a:path>
            </a:pathLst>
          </a:custGeom>
        </p:spPr>
      </p:pic>
    </p:spTree>
    <p:extLst>
      <p:ext uri="{BB962C8B-B14F-4D97-AF65-F5344CB8AC3E}">
        <p14:creationId xmlns:p14="http://schemas.microsoft.com/office/powerpoint/2010/main" val="302570087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07">
            <a:extLst>
              <a:ext uri="{28A0092B-C50C-407E-A947-70E740481C1C}">
                <a14:useLocalDpi xmlns:a14="http://schemas.microsoft.com/office/drawing/2010/main" val="0"/>
              </a:ext>
            </a:extLst>
          </a:blip>
          <a:stretch>
            <a:fillRect/>
          </a:stretch>
        </p:blipFill>
        <p:spPr>
          <a:xfrm>
            <a:off x="10925731" y="6298213"/>
            <a:ext cx="1071469" cy="452428"/>
          </a:xfrm>
          <a:prstGeom prst="rect">
            <a:avLst/>
          </a:prstGeom>
        </p:spPr>
      </p:pic>
      <p:sp>
        <p:nvSpPr>
          <p:cNvPr id="2" name="Title Placeholder 1"/>
          <p:cNvSpPr>
            <a:spLocks noGrp="1"/>
          </p:cNvSpPr>
          <p:nvPr>
            <p:ph type="title"/>
          </p:nvPr>
        </p:nvSpPr>
        <p:spPr>
          <a:xfrm>
            <a:off x="304799" y="234669"/>
            <a:ext cx="11582399" cy="374933"/>
          </a:xfrm>
          <a:prstGeom prst="rect">
            <a:avLst/>
          </a:prstGeom>
        </p:spPr>
        <p:txBody>
          <a:bodyPr vert="horz" lIns="0" tIns="0" rIns="91440" bIns="0" rtlCol="0" anchor="t">
            <a:noAutofit/>
          </a:bodyPr>
          <a:lstStyle/>
          <a:p>
            <a:r>
              <a:rPr lang="en-US"/>
              <a:t>Click to edit Master title style</a:t>
            </a:r>
          </a:p>
        </p:txBody>
      </p:sp>
      <p:sp>
        <p:nvSpPr>
          <p:cNvPr id="3" name="Text Placeholder 2"/>
          <p:cNvSpPr>
            <a:spLocks noGrp="1"/>
          </p:cNvSpPr>
          <p:nvPr>
            <p:ph type="body" idx="1"/>
          </p:nvPr>
        </p:nvSpPr>
        <p:spPr>
          <a:xfrm>
            <a:off x="304799" y="2062622"/>
            <a:ext cx="11582399" cy="4098289"/>
          </a:xfrm>
          <a:prstGeom prst="rect">
            <a:avLst/>
          </a:prstGeom>
        </p:spPr>
        <p:txBody>
          <a:bodyPr vert="horz" lIns="0" tIns="0" rIns="0" bIns="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44128" y="6430910"/>
            <a:ext cx="1439105" cy="166714"/>
          </a:xfrm>
          <a:prstGeom prst="rect">
            <a:avLst/>
          </a:prstGeom>
        </p:spPr>
        <p:txBody>
          <a:bodyPr vert="horz" lIns="0" tIns="0" rIns="0" bIns="0" rtlCol="0" anchor="b">
            <a:noAutofit/>
          </a:bodyPr>
          <a:lstStyle>
            <a:lvl1pPr algn="r">
              <a:defRPr sz="1100">
                <a:solidFill>
                  <a:schemeClr val="tx1">
                    <a:lumMod val="60000"/>
                    <a:lumOff val="40000"/>
                  </a:schemeClr>
                </a:solidFill>
              </a:defRPr>
            </a:lvl1pPr>
          </a:lstStyle>
          <a:p>
            <a:endParaRPr lang="en-US"/>
          </a:p>
        </p:txBody>
      </p:sp>
      <p:sp>
        <p:nvSpPr>
          <p:cNvPr id="5" name="Footer Placeholder 4"/>
          <p:cNvSpPr>
            <a:spLocks noGrp="1"/>
          </p:cNvSpPr>
          <p:nvPr>
            <p:ph type="ftr" sz="quarter" idx="3"/>
          </p:nvPr>
        </p:nvSpPr>
        <p:spPr>
          <a:xfrm>
            <a:off x="4650378" y="6430910"/>
            <a:ext cx="2891245" cy="166714"/>
          </a:xfrm>
          <a:prstGeom prst="rect">
            <a:avLst/>
          </a:prstGeom>
        </p:spPr>
        <p:txBody>
          <a:bodyPr vert="horz" lIns="0" tIns="0" rIns="0" bIns="0" rtlCol="0" anchor="b">
            <a:noAutofit/>
          </a:bodyPr>
          <a:lstStyle>
            <a:lvl1pPr algn="ctr">
              <a:defRPr sz="1000" i="1">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10050462" y="6430910"/>
            <a:ext cx="719668" cy="168756"/>
          </a:xfrm>
          <a:prstGeom prst="rect">
            <a:avLst/>
          </a:prstGeom>
        </p:spPr>
        <p:txBody>
          <a:bodyPr vert="horz" lIns="0" tIns="0" rIns="0" bIns="0" rtlCol="0" anchor="b">
            <a:noAutofit/>
          </a:bodyPr>
          <a:lstStyle>
            <a:lvl1pPr algn="r">
              <a:defRPr sz="1200" b="0" i="1">
                <a:solidFill>
                  <a:schemeClr val="tx1">
                    <a:lumMod val="60000"/>
                    <a:lumOff val="40000"/>
                  </a:schemeClr>
                </a:solidFill>
                <a:latin typeface="Times New Roman" charset="0"/>
                <a:ea typeface="Times New Roman" charset="0"/>
                <a:cs typeface="Times New Roman" charset="0"/>
              </a:defRPr>
            </a:lvl1pPr>
          </a:lstStyle>
          <a:p>
            <a:fld id="{5B9A96B2-702C-084E-9060-05751DBF82B0}" type="slidenum">
              <a:rPr lang="en-US" smtClean="0"/>
              <a:pPr/>
              <a:t>‹#›</a:t>
            </a:fld>
            <a:endParaRPr lang="en-US"/>
          </a:p>
        </p:txBody>
      </p:sp>
      <p:cxnSp>
        <p:nvCxnSpPr>
          <p:cNvPr id="15" name="Straight Connector 14"/>
          <p:cNvCxnSpPr/>
          <p:nvPr userDrawn="1"/>
        </p:nvCxnSpPr>
        <p:spPr>
          <a:xfrm>
            <a:off x="10879891" y="6427735"/>
            <a:ext cx="0" cy="193238"/>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610570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 id="2147483788" r:id="rId75"/>
    <p:sldLayoutId id="2147483789" r:id="rId76"/>
    <p:sldLayoutId id="2147483790" r:id="rId77"/>
    <p:sldLayoutId id="2147483791" r:id="rId78"/>
    <p:sldLayoutId id="2147483792" r:id="rId79"/>
    <p:sldLayoutId id="2147483793" r:id="rId80"/>
    <p:sldLayoutId id="2147483794" r:id="rId81"/>
    <p:sldLayoutId id="2147483795" r:id="rId82"/>
    <p:sldLayoutId id="2147483796"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805" r:id="rId92"/>
    <p:sldLayoutId id="2147483806" r:id="rId93"/>
    <p:sldLayoutId id="2147483807" r:id="rId94"/>
    <p:sldLayoutId id="2147483808" r:id="rId95"/>
    <p:sldLayoutId id="2147483809" r:id="rId96"/>
    <p:sldLayoutId id="2147483810" r:id="rId97"/>
    <p:sldLayoutId id="2147483811" r:id="rId98"/>
    <p:sldLayoutId id="2147483812" r:id="rId99"/>
    <p:sldLayoutId id="2147483813" r:id="rId100"/>
    <p:sldLayoutId id="2147483814" r:id="rId101"/>
    <p:sldLayoutId id="2147483815" r:id="rId102"/>
    <p:sldLayoutId id="2147483816" r:id="rId103"/>
    <p:sldLayoutId id="2147483817" r:id="rId104"/>
    <p:sldLayoutId id="2147483818" r:id="rId105"/>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hf hdr="0" ftr="0" dt="0"/>
  <p:txStyles>
    <p:titleStyle>
      <a:lvl1pPr algn="l" defTabSz="457200" rtl="0" eaLnBrk="1" latinLnBrk="0" hangingPunct="1">
        <a:lnSpc>
          <a:spcPct val="90000"/>
        </a:lnSpc>
        <a:spcBef>
          <a:spcPct val="0"/>
        </a:spcBef>
        <a:buNone/>
        <a:defRPr sz="2800" b="1" kern="1200" cap="none" spc="0" normalizeH="0" baseline="0">
          <a:solidFill>
            <a:schemeClr val="tx2"/>
          </a:solidFill>
          <a:latin typeface="+mj-lt"/>
          <a:ea typeface="+mj-ea"/>
          <a:cs typeface="+mj-cs"/>
        </a:defRPr>
      </a:lvl1pPr>
    </p:titleStyle>
    <p:body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1920">
          <p15:clr>
            <a:srgbClr val="F26B43"/>
          </p15:clr>
        </p15:guide>
        <p15:guide id="4" pos="3840">
          <p15:clr>
            <a:srgbClr val="F26B43"/>
          </p15:clr>
        </p15:guide>
        <p15:guide id="5" pos="5616">
          <p15:clr>
            <a:srgbClr val="F26B43"/>
          </p15:clr>
        </p15:guide>
        <p15:guide id="7" orient="horz" pos="144">
          <p15:clr>
            <a:srgbClr val="F26B43"/>
          </p15:clr>
        </p15:guide>
        <p15:guide id="8" orient="horz" pos="3888">
          <p15:clr>
            <a:srgbClr val="F26B43"/>
          </p15:clr>
        </p15:guide>
        <p15:guide id="9" orient="horz" pos="1440">
          <p15:clr>
            <a:srgbClr val="F26B43"/>
          </p15:clr>
        </p15:guide>
        <p15:guide id="10" orient="horz" pos="2880">
          <p15:clr>
            <a:srgbClr val="F26B43"/>
          </p15:clr>
        </p15:guide>
        <p15:guide id="11" pos="14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6.xml"/><Relationship Id="rId7" Type="http://schemas.openxmlformats.org/officeDocument/2006/relationships/image" Target="../media/image4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4.emf"/><Relationship Id="rId11" Type="http://schemas.openxmlformats.org/officeDocument/2006/relationships/image" Target="../media/image49.png"/><Relationship Id="rId5" Type="http://schemas.openxmlformats.org/officeDocument/2006/relationships/oleObject" Target="../embeddings/oleObject3.bin"/><Relationship Id="rId10" Type="http://schemas.openxmlformats.org/officeDocument/2006/relationships/image" Target="../media/image48.png"/><Relationship Id="rId4" Type="http://schemas.openxmlformats.org/officeDocument/2006/relationships/notesSlide" Target="../notesSlides/notesSlide10.xml"/><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55FD-E33E-D6D4-2F00-B6DD9FB90E92}"/>
              </a:ext>
            </a:extLst>
          </p:cNvPr>
          <p:cNvSpPr>
            <a:spLocks noGrp="1"/>
          </p:cNvSpPr>
          <p:nvPr>
            <p:ph type="ctrTitle"/>
          </p:nvPr>
        </p:nvSpPr>
        <p:spPr>
          <a:xfrm>
            <a:off x="1106424" y="3187493"/>
            <a:ext cx="9522781" cy="1680909"/>
          </a:xfrm>
        </p:spPr>
        <p:txBody>
          <a:bodyPr/>
          <a:lstStyle/>
          <a:p>
            <a:r>
              <a:rPr lang="en-US" dirty="0"/>
              <a:t>NCQA Credentialing Accreditation Pathway to Success</a:t>
            </a:r>
          </a:p>
        </p:txBody>
      </p:sp>
      <p:sp>
        <p:nvSpPr>
          <p:cNvPr id="4" name="Text Placeholder 3">
            <a:extLst>
              <a:ext uri="{FF2B5EF4-FFF2-40B4-BE49-F238E27FC236}">
                <a16:creationId xmlns:a16="http://schemas.microsoft.com/office/drawing/2014/main" id="{9574455A-7EAB-8D44-8C01-AEF18C152408}"/>
              </a:ext>
            </a:extLst>
          </p:cNvPr>
          <p:cNvSpPr>
            <a:spLocks noGrp="1"/>
          </p:cNvSpPr>
          <p:nvPr>
            <p:ph type="body" sz="half" idx="2"/>
          </p:nvPr>
        </p:nvSpPr>
        <p:spPr/>
        <p:txBody>
          <a:bodyPr/>
          <a:lstStyle/>
          <a:p>
            <a:r>
              <a:rPr lang="en-US" dirty="0"/>
              <a:t>October 2025</a:t>
            </a:r>
          </a:p>
        </p:txBody>
      </p:sp>
    </p:spTree>
    <p:extLst>
      <p:ext uri="{BB962C8B-B14F-4D97-AF65-F5344CB8AC3E}">
        <p14:creationId xmlns:p14="http://schemas.microsoft.com/office/powerpoint/2010/main" val="748954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739B1-19DA-5B78-5F76-1EB62CE4D15F}"/>
              </a:ext>
            </a:extLst>
          </p:cNvPr>
          <p:cNvSpPr/>
          <p:nvPr/>
        </p:nvSpPr>
        <p:spPr>
          <a:xfrm>
            <a:off x="1167319" y="1614791"/>
            <a:ext cx="9863847" cy="4241260"/>
          </a:xfrm>
          <a:prstGeom prst="rect">
            <a:avLst/>
          </a:prstGeom>
          <a:solidFill>
            <a:schemeClr val="tx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788646A9-9045-3D7D-BA1E-79F43386D8BC}"/>
              </a:ext>
            </a:extLst>
          </p:cNvPr>
          <p:cNvSpPr>
            <a:spLocks noGrp="1"/>
          </p:cNvSpPr>
          <p:nvPr>
            <p:ph type="title"/>
          </p:nvPr>
        </p:nvSpPr>
        <p:spPr>
          <a:xfrm>
            <a:off x="641350" y="523875"/>
            <a:ext cx="10902950" cy="956516"/>
          </a:xfrm>
        </p:spPr>
        <p:txBody>
          <a:bodyPr anchor="t">
            <a:normAutofit/>
          </a:bodyPr>
          <a:lstStyle/>
          <a:p>
            <a:r>
              <a:rPr lang="en-US" dirty="0"/>
              <a:t>MD-App – updated instructions </a:t>
            </a:r>
          </a:p>
        </p:txBody>
      </p:sp>
      <p:pic>
        <p:nvPicPr>
          <p:cNvPr id="6" name="Picture 5">
            <a:extLst>
              <a:ext uri="{FF2B5EF4-FFF2-40B4-BE49-F238E27FC236}">
                <a16:creationId xmlns:a16="http://schemas.microsoft.com/office/drawing/2014/main" id="{F15CDD30-D0A5-C27A-AE04-A40F9E31B7FC}"/>
              </a:ext>
            </a:extLst>
          </p:cNvPr>
          <p:cNvPicPr>
            <a:picLocks noChangeAspect="1"/>
          </p:cNvPicPr>
          <p:nvPr/>
        </p:nvPicPr>
        <p:blipFill>
          <a:blip r:embed="rId3"/>
          <a:stretch>
            <a:fillRect/>
          </a:stretch>
        </p:blipFill>
        <p:spPr>
          <a:xfrm>
            <a:off x="1257410" y="1719072"/>
            <a:ext cx="9670829" cy="4023360"/>
          </a:xfrm>
          <a:prstGeom prst="rect">
            <a:avLst/>
          </a:prstGeom>
          <a:noFill/>
        </p:spPr>
      </p:pic>
    </p:spTree>
    <p:extLst>
      <p:ext uri="{BB962C8B-B14F-4D97-AF65-F5344CB8AC3E}">
        <p14:creationId xmlns:p14="http://schemas.microsoft.com/office/powerpoint/2010/main" val="54836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56DA829-21C2-9F43-9B9F-660ED4995DAC}"/>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0" name="Object 9" hidden="1">
                        <a:extLst>
                          <a:ext uri="{FF2B5EF4-FFF2-40B4-BE49-F238E27FC236}">
                            <a16:creationId xmlns:a16="http://schemas.microsoft.com/office/drawing/2014/main" id="{B56DA829-21C2-9F43-9B9F-660ED4995DA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FCB30E19-1A32-DC40-9DE4-A231E9CC08C6}"/>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11" name="Title 1">
            <a:extLst>
              <a:ext uri="{FF2B5EF4-FFF2-40B4-BE49-F238E27FC236}">
                <a16:creationId xmlns:a16="http://schemas.microsoft.com/office/drawing/2014/main" id="{780A79FA-ABCD-1C04-CA75-EBD762787F88}"/>
              </a:ext>
            </a:extLst>
          </p:cNvPr>
          <p:cNvSpPr>
            <a:spLocks noGrp="1"/>
          </p:cNvSpPr>
          <p:nvPr>
            <p:ph type="title"/>
          </p:nvPr>
        </p:nvSpPr>
        <p:spPr/>
        <p:txBody>
          <a:bodyPr/>
          <a:lstStyle/>
          <a:p>
            <a:r>
              <a:rPr lang="en-US" dirty="0"/>
              <a:t>Credentialing Specialist Checklist</a:t>
            </a:r>
            <a:br>
              <a:rPr lang="en-US" dirty="0"/>
            </a:br>
            <a:r>
              <a:rPr lang="en-US" dirty="0"/>
              <a:t>Updates</a:t>
            </a:r>
          </a:p>
        </p:txBody>
      </p:sp>
      <p:grpSp>
        <p:nvGrpSpPr>
          <p:cNvPr id="5" name="Group 4">
            <a:extLst>
              <a:ext uri="{FF2B5EF4-FFF2-40B4-BE49-F238E27FC236}">
                <a16:creationId xmlns:a16="http://schemas.microsoft.com/office/drawing/2014/main" id="{2AB82B51-1BDE-C0AE-5F6E-61D2FAD4C511}"/>
              </a:ext>
            </a:extLst>
          </p:cNvPr>
          <p:cNvGrpSpPr/>
          <p:nvPr/>
        </p:nvGrpSpPr>
        <p:grpSpPr>
          <a:xfrm>
            <a:off x="6986777" y="272374"/>
            <a:ext cx="5046943" cy="6313251"/>
            <a:chOff x="7063993" y="116732"/>
            <a:chExt cx="5046943" cy="6313251"/>
          </a:xfrm>
        </p:grpSpPr>
        <p:sp>
          <p:nvSpPr>
            <p:cNvPr id="4" name="Rectangle 3">
              <a:extLst>
                <a:ext uri="{FF2B5EF4-FFF2-40B4-BE49-F238E27FC236}">
                  <a16:creationId xmlns:a16="http://schemas.microsoft.com/office/drawing/2014/main" id="{D55D255A-02BC-B4AD-8B75-50E75130432B}"/>
                </a:ext>
              </a:extLst>
            </p:cNvPr>
            <p:cNvSpPr/>
            <p:nvPr/>
          </p:nvSpPr>
          <p:spPr>
            <a:xfrm>
              <a:off x="7063993" y="116732"/>
              <a:ext cx="5046943" cy="6313251"/>
            </a:xfrm>
            <a:prstGeom prst="rect">
              <a:avLst/>
            </a:prstGeom>
            <a:solidFill>
              <a:schemeClr val="tx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02D2BFCA-7042-1F04-8721-1A55B97B4506}"/>
                </a:ext>
              </a:extLst>
            </p:cNvPr>
            <p:cNvPicPr>
              <a:picLocks noChangeAspect="1"/>
            </p:cNvPicPr>
            <p:nvPr/>
          </p:nvPicPr>
          <p:blipFill>
            <a:blip r:embed="rId7"/>
            <a:stretch>
              <a:fillRect/>
            </a:stretch>
          </p:blipFill>
          <p:spPr>
            <a:xfrm>
              <a:off x="7141816" y="290500"/>
              <a:ext cx="4822601" cy="5983802"/>
            </a:xfrm>
            <a:prstGeom prst="rect">
              <a:avLst/>
            </a:prstGeom>
          </p:spPr>
        </p:pic>
      </p:grpSp>
      <p:grpSp>
        <p:nvGrpSpPr>
          <p:cNvPr id="3" name="Group 2">
            <a:extLst>
              <a:ext uri="{FF2B5EF4-FFF2-40B4-BE49-F238E27FC236}">
                <a16:creationId xmlns:a16="http://schemas.microsoft.com/office/drawing/2014/main" id="{C00FF7CF-9084-BC48-B4E1-7775AFF72599}"/>
              </a:ext>
            </a:extLst>
          </p:cNvPr>
          <p:cNvGrpSpPr/>
          <p:nvPr/>
        </p:nvGrpSpPr>
        <p:grpSpPr>
          <a:xfrm>
            <a:off x="165974" y="2500008"/>
            <a:ext cx="6712085" cy="2042809"/>
            <a:chOff x="165974" y="2500008"/>
            <a:chExt cx="6712085" cy="2042809"/>
          </a:xfrm>
        </p:grpSpPr>
        <p:sp>
          <p:nvSpPr>
            <p:cNvPr id="2" name="Rectangle 1">
              <a:extLst>
                <a:ext uri="{FF2B5EF4-FFF2-40B4-BE49-F238E27FC236}">
                  <a16:creationId xmlns:a16="http://schemas.microsoft.com/office/drawing/2014/main" id="{0B2CA6B2-434F-1D95-162C-D8B705AC3A0D}"/>
                </a:ext>
              </a:extLst>
            </p:cNvPr>
            <p:cNvSpPr/>
            <p:nvPr/>
          </p:nvSpPr>
          <p:spPr>
            <a:xfrm>
              <a:off x="165974" y="2500008"/>
              <a:ext cx="6712085" cy="2042809"/>
            </a:xfrm>
            <a:prstGeom prst="rect">
              <a:avLst/>
            </a:prstGeom>
            <a:solidFill>
              <a:schemeClr val="tx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Picture 13">
              <a:extLst>
                <a:ext uri="{FF2B5EF4-FFF2-40B4-BE49-F238E27FC236}">
                  <a16:creationId xmlns:a16="http://schemas.microsoft.com/office/drawing/2014/main" id="{7ABE4BAA-9BCF-070F-9596-76DE5694261F}"/>
                </a:ext>
              </a:extLst>
            </p:cNvPr>
            <p:cNvPicPr>
              <a:picLocks noChangeAspect="1"/>
            </p:cNvPicPr>
            <p:nvPr/>
          </p:nvPicPr>
          <p:blipFill>
            <a:blip r:embed="rId8"/>
            <a:stretch>
              <a:fillRect/>
            </a:stretch>
          </p:blipFill>
          <p:spPr>
            <a:xfrm>
              <a:off x="264909" y="2638863"/>
              <a:ext cx="3175000" cy="662993"/>
            </a:xfrm>
            <a:prstGeom prst="rect">
              <a:avLst/>
            </a:prstGeom>
          </p:spPr>
        </p:pic>
        <p:pic>
          <p:nvPicPr>
            <p:cNvPr id="18" name="Picture 17">
              <a:extLst>
                <a:ext uri="{FF2B5EF4-FFF2-40B4-BE49-F238E27FC236}">
                  <a16:creationId xmlns:a16="http://schemas.microsoft.com/office/drawing/2014/main" id="{7C5DB696-5C86-675B-57E9-C5C12F0FB509}"/>
                </a:ext>
              </a:extLst>
            </p:cNvPr>
            <p:cNvPicPr>
              <a:picLocks noChangeAspect="1"/>
            </p:cNvPicPr>
            <p:nvPr/>
          </p:nvPicPr>
          <p:blipFill>
            <a:blip r:embed="rId9"/>
            <a:stretch>
              <a:fillRect/>
            </a:stretch>
          </p:blipFill>
          <p:spPr>
            <a:xfrm>
              <a:off x="3625843" y="2632616"/>
              <a:ext cx="3175000" cy="669240"/>
            </a:xfrm>
            <a:prstGeom prst="rect">
              <a:avLst/>
            </a:prstGeom>
          </p:spPr>
        </p:pic>
        <p:pic>
          <p:nvPicPr>
            <p:cNvPr id="20" name="Picture 19">
              <a:extLst>
                <a:ext uri="{FF2B5EF4-FFF2-40B4-BE49-F238E27FC236}">
                  <a16:creationId xmlns:a16="http://schemas.microsoft.com/office/drawing/2014/main" id="{4ED20D4C-1426-4C70-1736-41FE72444C6A}"/>
                </a:ext>
              </a:extLst>
            </p:cNvPr>
            <p:cNvPicPr>
              <a:picLocks noChangeAspect="1"/>
            </p:cNvPicPr>
            <p:nvPr/>
          </p:nvPicPr>
          <p:blipFill>
            <a:blip r:embed="rId10"/>
            <a:stretch>
              <a:fillRect/>
            </a:stretch>
          </p:blipFill>
          <p:spPr>
            <a:xfrm>
              <a:off x="264909" y="3677202"/>
              <a:ext cx="3175000" cy="780615"/>
            </a:xfrm>
            <a:prstGeom prst="rect">
              <a:avLst/>
            </a:prstGeom>
          </p:spPr>
        </p:pic>
        <p:pic>
          <p:nvPicPr>
            <p:cNvPr id="22" name="Picture 21">
              <a:extLst>
                <a:ext uri="{FF2B5EF4-FFF2-40B4-BE49-F238E27FC236}">
                  <a16:creationId xmlns:a16="http://schemas.microsoft.com/office/drawing/2014/main" id="{671161F1-2401-D208-D148-5CB583C6568B}"/>
                </a:ext>
              </a:extLst>
            </p:cNvPr>
            <p:cNvPicPr>
              <a:picLocks noChangeAspect="1"/>
            </p:cNvPicPr>
            <p:nvPr/>
          </p:nvPicPr>
          <p:blipFill>
            <a:blip r:embed="rId11"/>
            <a:stretch>
              <a:fillRect/>
            </a:stretch>
          </p:blipFill>
          <p:spPr>
            <a:xfrm>
              <a:off x="3625843" y="3760493"/>
              <a:ext cx="3175000" cy="448054"/>
            </a:xfrm>
            <a:prstGeom prst="rect">
              <a:avLst/>
            </a:prstGeom>
          </p:spPr>
        </p:pic>
      </p:grpSp>
    </p:spTree>
    <p:extLst>
      <p:ext uri="{BB962C8B-B14F-4D97-AF65-F5344CB8AC3E}">
        <p14:creationId xmlns:p14="http://schemas.microsoft.com/office/powerpoint/2010/main" val="1698291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91C2E-460F-69B4-634B-1146017FBC02}"/>
              </a:ext>
            </a:extLst>
          </p:cNvPr>
          <p:cNvSpPr>
            <a:spLocks noGrp="1"/>
          </p:cNvSpPr>
          <p:nvPr>
            <p:ph type="title"/>
          </p:nvPr>
        </p:nvSpPr>
        <p:spPr/>
        <p:txBody>
          <a:bodyPr/>
          <a:lstStyle/>
          <a:p>
            <a:r>
              <a:rPr lang="en-US" dirty="0"/>
              <a:t>Credentialing Specialist Checklist Updates - 2025</a:t>
            </a:r>
          </a:p>
        </p:txBody>
      </p:sp>
      <p:pic>
        <p:nvPicPr>
          <p:cNvPr id="5" name="Content Placeholder 4">
            <a:extLst>
              <a:ext uri="{FF2B5EF4-FFF2-40B4-BE49-F238E27FC236}">
                <a16:creationId xmlns:a16="http://schemas.microsoft.com/office/drawing/2014/main" id="{1FC99BF1-C5AC-AE88-5821-A12553D22BEA}"/>
              </a:ext>
            </a:extLst>
          </p:cNvPr>
          <p:cNvPicPr>
            <a:picLocks noGrp="1" noChangeAspect="1"/>
          </p:cNvPicPr>
          <p:nvPr>
            <p:ph idx="1"/>
          </p:nvPr>
        </p:nvPicPr>
        <p:blipFill>
          <a:blip r:embed="rId3"/>
          <a:stretch>
            <a:fillRect/>
          </a:stretch>
        </p:blipFill>
        <p:spPr>
          <a:xfrm>
            <a:off x="6073775" y="1480391"/>
            <a:ext cx="4479613" cy="4022725"/>
          </a:xfrm>
          <a:prstGeom prst="rect">
            <a:avLst/>
          </a:prstGeom>
        </p:spPr>
      </p:pic>
      <p:pic>
        <p:nvPicPr>
          <p:cNvPr id="7" name="Picture 6">
            <a:extLst>
              <a:ext uri="{FF2B5EF4-FFF2-40B4-BE49-F238E27FC236}">
                <a16:creationId xmlns:a16="http://schemas.microsoft.com/office/drawing/2014/main" id="{467A6A22-ED0A-F009-26D1-8382E116A797}"/>
              </a:ext>
            </a:extLst>
          </p:cNvPr>
          <p:cNvPicPr>
            <a:picLocks noChangeAspect="1"/>
          </p:cNvPicPr>
          <p:nvPr/>
        </p:nvPicPr>
        <p:blipFill>
          <a:blip r:embed="rId4"/>
          <a:stretch>
            <a:fillRect/>
          </a:stretch>
        </p:blipFill>
        <p:spPr>
          <a:xfrm>
            <a:off x="352788" y="2552584"/>
            <a:ext cx="5306331" cy="2667231"/>
          </a:xfrm>
          <a:prstGeom prst="rect">
            <a:avLst/>
          </a:prstGeom>
        </p:spPr>
      </p:pic>
      <p:sp>
        <p:nvSpPr>
          <p:cNvPr id="8" name="TextBox 7">
            <a:extLst>
              <a:ext uri="{FF2B5EF4-FFF2-40B4-BE49-F238E27FC236}">
                <a16:creationId xmlns:a16="http://schemas.microsoft.com/office/drawing/2014/main" id="{D15320FF-AFD0-6E2E-BD8B-518FB1BD33EC}"/>
              </a:ext>
            </a:extLst>
          </p:cNvPr>
          <p:cNvSpPr txBox="1"/>
          <p:nvPr/>
        </p:nvSpPr>
        <p:spPr>
          <a:xfrm>
            <a:off x="352788" y="1733550"/>
            <a:ext cx="5212132" cy="369332"/>
          </a:xfrm>
          <a:prstGeom prst="rect">
            <a:avLst/>
          </a:prstGeom>
          <a:noFill/>
        </p:spPr>
        <p:txBody>
          <a:bodyPr wrap="none" rtlCol="0">
            <a:spAutoFit/>
          </a:bodyPr>
          <a:lstStyle/>
          <a:p>
            <a:r>
              <a:rPr lang="en-US" b="1" dirty="0"/>
              <a:t>New Tasks to heighten awareness of the 120-day TAT</a:t>
            </a:r>
          </a:p>
        </p:txBody>
      </p:sp>
    </p:spTree>
    <p:extLst>
      <p:ext uri="{BB962C8B-B14F-4D97-AF65-F5344CB8AC3E}">
        <p14:creationId xmlns:p14="http://schemas.microsoft.com/office/powerpoint/2010/main" val="212961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C9D80BD-D50B-B161-7FC4-3B3C4576E364}"/>
              </a:ext>
            </a:extLst>
          </p:cNvPr>
          <p:cNvGrpSpPr/>
          <p:nvPr/>
        </p:nvGrpSpPr>
        <p:grpSpPr>
          <a:xfrm>
            <a:off x="6527259" y="914400"/>
            <a:ext cx="5311303" cy="5544766"/>
            <a:chOff x="6527259" y="914400"/>
            <a:chExt cx="5311303" cy="5544766"/>
          </a:xfrm>
        </p:grpSpPr>
        <p:sp>
          <p:nvSpPr>
            <p:cNvPr id="4" name="Rectangle 3">
              <a:extLst>
                <a:ext uri="{FF2B5EF4-FFF2-40B4-BE49-F238E27FC236}">
                  <a16:creationId xmlns:a16="http://schemas.microsoft.com/office/drawing/2014/main" id="{1B78229D-0820-2B9B-77FB-A8ABEF8640F5}"/>
                </a:ext>
              </a:extLst>
            </p:cNvPr>
            <p:cNvSpPr/>
            <p:nvPr/>
          </p:nvSpPr>
          <p:spPr>
            <a:xfrm>
              <a:off x="6527259" y="914400"/>
              <a:ext cx="5311303" cy="5544766"/>
            </a:xfrm>
            <a:prstGeom prst="rect">
              <a:avLst/>
            </a:prstGeom>
            <a:solidFill>
              <a:schemeClr val="tx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74" name="Picture 1">
              <a:extLst>
                <a:ext uri="{FF2B5EF4-FFF2-40B4-BE49-F238E27FC236}">
                  <a16:creationId xmlns:a16="http://schemas.microsoft.com/office/drawing/2014/main" id="{1A269472-620A-D9D3-5BD0-B4ADE7B3DB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19875" y="1002133"/>
              <a:ext cx="5091656" cy="53596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2A12CA5B-8426-7D36-996D-54ECD7307B5C}"/>
              </a:ext>
            </a:extLst>
          </p:cNvPr>
          <p:cNvSpPr>
            <a:spLocks noGrp="1"/>
          </p:cNvSpPr>
          <p:nvPr>
            <p:ph type="title"/>
          </p:nvPr>
        </p:nvSpPr>
        <p:spPr>
          <a:xfrm>
            <a:off x="641350" y="523875"/>
            <a:ext cx="10902950" cy="956516"/>
          </a:xfrm>
        </p:spPr>
        <p:txBody>
          <a:bodyPr anchor="t">
            <a:normAutofit/>
          </a:bodyPr>
          <a:lstStyle/>
          <a:p>
            <a:r>
              <a:rPr lang="en-US" dirty="0"/>
              <a:t>Medical Staff Specialist Checklist </a:t>
            </a:r>
            <a:br>
              <a:rPr lang="en-US" dirty="0"/>
            </a:br>
            <a:r>
              <a:rPr lang="en-US" dirty="0"/>
              <a:t>Updates</a:t>
            </a:r>
          </a:p>
        </p:txBody>
      </p:sp>
      <p:grpSp>
        <p:nvGrpSpPr>
          <p:cNvPr id="5" name="Group 4">
            <a:extLst>
              <a:ext uri="{FF2B5EF4-FFF2-40B4-BE49-F238E27FC236}">
                <a16:creationId xmlns:a16="http://schemas.microsoft.com/office/drawing/2014/main" id="{99F2C543-D560-1553-C73D-9B20F6F69244}"/>
              </a:ext>
            </a:extLst>
          </p:cNvPr>
          <p:cNvGrpSpPr/>
          <p:nvPr/>
        </p:nvGrpSpPr>
        <p:grpSpPr>
          <a:xfrm>
            <a:off x="1352145" y="2120630"/>
            <a:ext cx="3628418" cy="3180944"/>
            <a:chOff x="1352145" y="2120630"/>
            <a:chExt cx="3628418" cy="3180944"/>
          </a:xfrm>
        </p:grpSpPr>
        <p:sp>
          <p:nvSpPr>
            <p:cNvPr id="3" name="Rectangle 2">
              <a:extLst>
                <a:ext uri="{FF2B5EF4-FFF2-40B4-BE49-F238E27FC236}">
                  <a16:creationId xmlns:a16="http://schemas.microsoft.com/office/drawing/2014/main" id="{C7177AFF-360C-EEDD-CAEB-BD00289C8093}"/>
                </a:ext>
              </a:extLst>
            </p:cNvPr>
            <p:cNvSpPr/>
            <p:nvPr/>
          </p:nvSpPr>
          <p:spPr>
            <a:xfrm>
              <a:off x="1352145" y="2120630"/>
              <a:ext cx="3628418" cy="3180944"/>
            </a:xfrm>
            <a:prstGeom prst="rect">
              <a:avLst/>
            </a:prstGeom>
            <a:solidFill>
              <a:schemeClr val="tx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75" name="Picture 3">
              <a:extLst>
                <a:ext uri="{FF2B5EF4-FFF2-40B4-BE49-F238E27FC236}">
                  <a16:creationId xmlns:a16="http://schemas.microsoft.com/office/drawing/2014/main" id="{61CA80B7-894F-FE5C-E0E6-FE3BDD235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617" y="2944014"/>
              <a:ext cx="32289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a:extLst>
                <a:ext uri="{FF2B5EF4-FFF2-40B4-BE49-F238E27FC236}">
                  <a16:creationId xmlns:a16="http://schemas.microsoft.com/office/drawing/2014/main" id="{5F36CF0E-6383-5965-2793-C577BDF24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667" y="3953170"/>
              <a:ext cx="32861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DA4F0ACD-B0B8-A2B5-8AAC-8E1C0D7F7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4992" y="4619405"/>
              <a:ext cx="33528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
              <a:extLst>
                <a:ext uri="{FF2B5EF4-FFF2-40B4-BE49-F238E27FC236}">
                  <a16:creationId xmlns:a16="http://schemas.microsoft.com/office/drawing/2014/main" id="{1C951A49-1D8C-CAB5-B4D0-5DCFA0F4A2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2617" y="2279782"/>
              <a:ext cx="33051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82571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AE498FA-E3FC-4DA7-8820-5E85F48FDE96}"/>
              </a:ext>
            </a:extLst>
          </p:cNvPr>
          <p:cNvPicPr>
            <a:picLocks noGrp="1" noChangeAspect="1"/>
          </p:cNvPicPr>
          <p:nvPr>
            <p:ph sz="half" idx="2"/>
          </p:nvPr>
        </p:nvPicPr>
        <p:blipFill>
          <a:blip r:embed="rId3"/>
          <a:stretch>
            <a:fillRect/>
          </a:stretch>
        </p:blipFill>
        <p:spPr>
          <a:xfrm>
            <a:off x="908050" y="2401828"/>
            <a:ext cx="7143696" cy="1415260"/>
          </a:xfrm>
          <a:prstGeom prst="rect">
            <a:avLst/>
          </a:prstGeom>
        </p:spPr>
      </p:pic>
      <p:sp>
        <p:nvSpPr>
          <p:cNvPr id="6" name="Title 5">
            <a:extLst>
              <a:ext uri="{FF2B5EF4-FFF2-40B4-BE49-F238E27FC236}">
                <a16:creationId xmlns:a16="http://schemas.microsoft.com/office/drawing/2014/main" id="{5DF6D4C3-B7C7-72DE-8A0A-524443CA9538}"/>
              </a:ext>
            </a:extLst>
          </p:cNvPr>
          <p:cNvSpPr>
            <a:spLocks noGrp="1"/>
          </p:cNvSpPr>
          <p:nvPr>
            <p:ph type="title"/>
          </p:nvPr>
        </p:nvSpPr>
        <p:spPr/>
        <p:txBody>
          <a:bodyPr/>
          <a:lstStyle/>
          <a:p>
            <a:r>
              <a:rPr lang="en-US" dirty="0"/>
              <a:t>Medical Staff Specialist Checklist Updates - 2025</a:t>
            </a:r>
          </a:p>
        </p:txBody>
      </p:sp>
      <p:sp>
        <p:nvSpPr>
          <p:cNvPr id="10" name="TextBox 9">
            <a:extLst>
              <a:ext uri="{FF2B5EF4-FFF2-40B4-BE49-F238E27FC236}">
                <a16:creationId xmlns:a16="http://schemas.microsoft.com/office/drawing/2014/main" id="{5AB397D4-592F-7ACE-57C4-407D9FC95DD1}"/>
              </a:ext>
            </a:extLst>
          </p:cNvPr>
          <p:cNvSpPr txBox="1"/>
          <p:nvPr/>
        </p:nvSpPr>
        <p:spPr>
          <a:xfrm>
            <a:off x="908050" y="1719072"/>
            <a:ext cx="10511317" cy="369332"/>
          </a:xfrm>
          <a:prstGeom prst="rect">
            <a:avLst/>
          </a:prstGeom>
          <a:noFill/>
        </p:spPr>
        <p:txBody>
          <a:bodyPr wrap="square" rtlCol="0">
            <a:spAutoFit/>
          </a:bodyPr>
          <a:lstStyle/>
          <a:p>
            <a:r>
              <a:rPr lang="en-US" dirty="0"/>
              <a:t>Added new MSS tasks to improve compliance with performance monitoring requirements</a:t>
            </a:r>
          </a:p>
        </p:txBody>
      </p:sp>
    </p:spTree>
    <p:extLst>
      <p:ext uri="{BB962C8B-B14F-4D97-AF65-F5344CB8AC3E}">
        <p14:creationId xmlns:p14="http://schemas.microsoft.com/office/powerpoint/2010/main" val="4019965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094AA-3894-4CEC-6A73-826C9D6264CD}"/>
              </a:ext>
            </a:extLst>
          </p:cNvPr>
          <p:cNvSpPr>
            <a:spLocks noGrp="1"/>
          </p:cNvSpPr>
          <p:nvPr>
            <p:ph type="title"/>
          </p:nvPr>
        </p:nvSpPr>
        <p:spPr/>
        <p:txBody>
          <a:bodyPr/>
          <a:lstStyle/>
          <a:p>
            <a:r>
              <a:rPr lang="en-US" dirty="0"/>
              <a:t>Credentials Committee Agenda </a:t>
            </a:r>
          </a:p>
        </p:txBody>
      </p:sp>
      <p:pic>
        <p:nvPicPr>
          <p:cNvPr id="10" name="Picture 9">
            <a:extLst>
              <a:ext uri="{FF2B5EF4-FFF2-40B4-BE49-F238E27FC236}">
                <a16:creationId xmlns:a16="http://schemas.microsoft.com/office/drawing/2014/main" id="{FE7ABB50-93DF-B0DB-DB72-364EF53D0221}"/>
              </a:ext>
            </a:extLst>
          </p:cNvPr>
          <p:cNvPicPr>
            <a:picLocks noChangeAspect="1"/>
          </p:cNvPicPr>
          <p:nvPr/>
        </p:nvPicPr>
        <p:blipFill>
          <a:blip r:embed="rId2"/>
          <a:stretch>
            <a:fillRect/>
          </a:stretch>
        </p:blipFill>
        <p:spPr>
          <a:xfrm>
            <a:off x="323850" y="1480391"/>
            <a:ext cx="6648450" cy="4682429"/>
          </a:xfrm>
          <a:prstGeom prst="rect">
            <a:avLst/>
          </a:prstGeom>
        </p:spPr>
      </p:pic>
      <p:pic>
        <p:nvPicPr>
          <p:cNvPr id="12" name="Picture 11">
            <a:extLst>
              <a:ext uri="{FF2B5EF4-FFF2-40B4-BE49-F238E27FC236}">
                <a16:creationId xmlns:a16="http://schemas.microsoft.com/office/drawing/2014/main" id="{75027428-E1AE-F6AF-AF5C-26AF9F1363C2}"/>
              </a:ext>
            </a:extLst>
          </p:cNvPr>
          <p:cNvPicPr>
            <a:picLocks noChangeAspect="1"/>
          </p:cNvPicPr>
          <p:nvPr/>
        </p:nvPicPr>
        <p:blipFill>
          <a:blip r:embed="rId3"/>
          <a:stretch>
            <a:fillRect/>
          </a:stretch>
        </p:blipFill>
        <p:spPr>
          <a:xfrm>
            <a:off x="6862762" y="2562370"/>
            <a:ext cx="5103045" cy="3600450"/>
          </a:xfrm>
          <a:prstGeom prst="rect">
            <a:avLst/>
          </a:prstGeom>
        </p:spPr>
      </p:pic>
    </p:spTree>
    <p:extLst>
      <p:ext uri="{BB962C8B-B14F-4D97-AF65-F5344CB8AC3E}">
        <p14:creationId xmlns:p14="http://schemas.microsoft.com/office/powerpoint/2010/main" val="2815131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60AE0-FABB-D9DD-E16D-967904968B0D}"/>
              </a:ext>
            </a:extLst>
          </p:cNvPr>
          <p:cNvSpPr>
            <a:spLocks noGrp="1"/>
          </p:cNvSpPr>
          <p:nvPr>
            <p:ph type="title"/>
          </p:nvPr>
        </p:nvSpPr>
        <p:spPr>
          <a:xfrm>
            <a:off x="639759" y="523875"/>
            <a:ext cx="10902950" cy="956516"/>
          </a:xfrm>
        </p:spPr>
        <p:txBody>
          <a:bodyPr/>
          <a:lstStyle/>
          <a:p>
            <a:r>
              <a:rPr lang="en-US" dirty="0"/>
              <a:t>Credentials Committee Agenda Updated  - 2025</a:t>
            </a:r>
          </a:p>
        </p:txBody>
      </p:sp>
      <p:pic>
        <p:nvPicPr>
          <p:cNvPr id="6" name="Content Placeholder 5">
            <a:extLst>
              <a:ext uri="{FF2B5EF4-FFF2-40B4-BE49-F238E27FC236}">
                <a16:creationId xmlns:a16="http://schemas.microsoft.com/office/drawing/2014/main" id="{116FA4DE-5630-4BF6-2B3A-EEF6B3B6207F}"/>
              </a:ext>
            </a:extLst>
          </p:cNvPr>
          <p:cNvPicPr>
            <a:picLocks noGrp="1" noChangeAspect="1"/>
          </p:cNvPicPr>
          <p:nvPr>
            <p:ph idx="1"/>
          </p:nvPr>
        </p:nvPicPr>
        <p:blipFill>
          <a:blip r:embed="rId2"/>
          <a:stretch>
            <a:fillRect/>
          </a:stretch>
        </p:blipFill>
        <p:spPr>
          <a:xfrm>
            <a:off x="6270747" y="3575525"/>
            <a:ext cx="5921253" cy="1844200"/>
          </a:xfrm>
          <a:prstGeom prst="rect">
            <a:avLst/>
          </a:prstGeom>
        </p:spPr>
      </p:pic>
      <p:pic>
        <p:nvPicPr>
          <p:cNvPr id="8" name="Picture 7">
            <a:extLst>
              <a:ext uri="{FF2B5EF4-FFF2-40B4-BE49-F238E27FC236}">
                <a16:creationId xmlns:a16="http://schemas.microsoft.com/office/drawing/2014/main" id="{631251AD-C8FE-728E-1FC9-48D595022562}"/>
              </a:ext>
            </a:extLst>
          </p:cNvPr>
          <p:cNvPicPr>
            <a:picLocks noChangeAspect="1"/>
          </p:cNvPicPr>
          <p:nvPr/>
        </p:nvPicPr>
        <p:blipFill>
          <a:blip r:embed="rId3"/>
          <a:stretch>
            <a:fillRect/>
          </a:stretch>
        </p:blipFill>
        <p:spPr>
          <a:xfrm>
            <a:off x="639759" y="1169514"/>
            <a:ext cx="5753599" cy="3604572"/>
          </a:xfrm>
          <a:prstGeom prst="rect">
            <a:avLst/>
          </a:prstGeom>
        </p:spPr>
      </p:pic>
      <p:sp>
        <p:nvSpPr>
          <p:cNvPr id="9" name="TextBox 8">
            <a:extLst>
              <a:ext uri="{FF2B5EF4-FFF2-40B4-BE49-F238E27FC236}">
                <a16:creationId xmlns:a16="http://schemas.microsoft.com/office/drawing/2014/main" id="{7268BE90-793F-B193-BDE7-E0E73D38833F}"/>
              </a:ext>
            </a:extLst>
          </p:cNvPr>
          <p:cNvSpPr txBox="1"/>
          <p:nvPr/>
        </p:nvSpPr>
        <p:spPr>
          <a:xfrm>
            <a:off x="6268102" y="2942572"/>
            <a:ext cx="5284139" cy="369332"/>
          </a:xfrm>
          <a:prstGeom prst="rect">
            <a:avLst/>
          </a:prstGeom>
          <a:noFill/>
        </p:spPr>
        <p:txBody>
          <a:bodyPr wrap="none" rtlCol="0">
            <a:spAutoFit/>
          </a:bodyPr>
          <a:lstStyle/>
          <a:p>
            <a:r>
              <a:rPr lang="en-US" b="1" u="sng" dirty="0"/>
              <a:t>New Credentials Committee Standing Agenda Items:  </a:t>
            </a:r>
          </a:p>
        </p:txBody>
      </p:sp>
    </p:spTree>
    <p:extLst>
      <p:ext uri="{BB962C8B-B14F-4D97-AF65-F5344CB8AC3E}">
        <p14:creationId xmlns:p14="http://schemas.microsoft.com/office/powerpoint/2010/main" val="3147877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C754-CCCC-7816-031F-3F85CAB369EC}"/>
              </a:ext>
            </a:extLst>
          </p:cNvPr>
          <p:cNvSpPr>
            <a:spLocks noGrp="1"/>
          </p:cNvSpPr>
          <p:nvPr>
            <p:ph type="title"/>
          </p:nvPr>
        </p:nvSpPr>
        <p:spPr/>
        <p:txBody>
          <a:bodyPr/>
          <a:lstStyle/>
          <a:p>
            <a:r>
              <a:rPr lang="en-US" dirty="0"/>
              <a:t>Credentials Committee Agenda and Minutes - Update</a:t>
            </a:r>
          </a:p>
        </p:txBody>
      </p:sp>
      <p:sp>
        <p:nvSpPr>
          <p:cNvPr id="3" name="Content Placeholder 2">
            <a:extLst>
              <a:ext uri="{FF2B5EF4-FFF2-40B4-BE49-F238E27FC236}">
                <a16:creationId xmlns:a16="http://schemas.microsoft.com/office/drawing/2014/main" id="{7DCC9FCE-5EF4-5886-C5E4-A8DD0C58CBB7}"/>
              </a:ext>
            </a:extLst>
          </p:cNvPr>
          <p:cNvSpPr>
            <a:spLocks noGrp="1"/>
          </p:cNvSpPr>
          <p:nvPr>
            <p:ph idx="1"/>
          </p:nvPr>
        </p:nvSpPr>
        <p:spPr>
          <a:xfrm>
            <a:off x="641350" y="1162051"/>
            <a:ext cx="10902950" cy="4886324"/>
          </a:xfrm>
        </p:spPr>
        <p:txBody>
          <a:bodyPr/>
          <a:lstStyle/>
          <a:p>
            <a:r>
              <a:rPr lang="en-US" b="1" i="1" dirty="0"/>
              <a:t>CR 2 Credentialing Committee</a:t>
            </a:r>
          </a:p>
          <a:p>
            <a:r>
              <a:rPr lang="en-US" b="1" i="1" dirty="0"/>
              <a:t>Factor 2:</a:t>
            </a:r>
            <a:r>
              <a:rPr lang="en-US" b="1" dirty="0"/>
              <a:t> Committee review</a:t>
            </a:r>
            <a:endParaRPr lang="en-US" dirty="0"/>
          </a:p>
          <a:p>
            <a:r>
              <a:rPr lang="en-US" dirty="0"/>
              <a:t>The Credentialing Committee:</a:t>
            </a:r>
          </a:p>
          <a:p>
            <a:pPr marL="342900" lvl="0" indent="-342900">
              <a:buFont typeface="Arial" panose="020B0604020202020204" pitchFamily="34" charset="0"/>
              <a:buChar char="•"/>
            </a:pPr>
            <a:r>
              <a:rPr lang="en-US" dirty="0"/>
              <a:t>Reviews the credentials of practitioners who do not meet the organization’s criteria for participation in the network. </a:t>
            </a:r>
          </a:p>
          <a:p>
            <a:pPr marL="342900" lvl="0" indent="-342900">
              <a:buFont typeface="Arial" panose="020B0604020202020204" pitchFamily="34" charset="0"/>
              <a:buChar char="•"/>
            </a:pPr>
            <a:r>
              <a:rPr lang="en-US" dirty="0"/>
              <a:t>Gives thoughtful consideration to credentialing information.</a:t>
            </a:r>
          </a:p>
          <a:p>
            <a:pPr marL="342900" lvl="0" indent="-342900">
              <a:buFont typeface="Arial" panose="020B0604020202020204" pitchFamily="34" charset="0"/>
              <a:buChar char="•"/>
            </a:pPr>
            <a:r>
              <a:rPr lang="en-US" dirty="0"/>
              <a:t>Documents discussions about credentialing in meeting minutes.</a:t>
            </a:r>
          </a:p>
          <a:p>
            <a:r>
              <a:rPr lang="en-US" dirty="0"/>
              <a:t>Meetings and decisions may take place in real-time, virtual meetings (i.e., through video conference or web conference with audio), </a:t>
            </a:r>
            <a:r>
              <a:rPr lang="en-US" b="1" u="sng" dirty="0"/>
              <a:t>but may not be conducted only through email.</a:t>
            </a:r>
          </a:p>
          <a:p>
            <a:r>
              <a:rPr lang="en-US" dirty="0"/>
              <a:t> </a:t>
            </a:r>
          </a:p>
          <a:p>
            <a:r>
              <a:rPr lang="en-US" b="1" u="sng" dirty="0"/>
              <a:t>Change:</a:t>
            </a:r>
          </a:p>
          <a:p>
            <a:r>
              <a:rPr lang="en-US" dirty="0"/>
              <a:t>Following meeting agenda item</a:t>
            </a:r>
            <a:r>
              <a:rPr lang="en-US" b="1" dirty="0"/>
              <a:t>:  “Ratification of Email Vote on Category 1 Applications on “Date”</a:t>
            </a:r>
            <a:r>
              <a:rPr lang="en-US" dirty="0"/>
              <a:t> </a:t>
            </a:r>
          </a:p>
          <a:p>
            <a:r>
              <a:rPr lang="en-US" dirty="0"/>
              <a:t>Following meeting minutes include “</a:t>
            </a:r>
            <a:r>
              <a:rPr lang="en-US" b="1" dirty="0"/>
              <a:t>Motion Made and Seconded to Approve the Motion to Ratify the Credentials Committee vote to Approve Category 1 application on XXX Date”</a:t>
            </a:r>
            <a:endParaRPr lang="en-US" dirty="0"/>
          </a:p>
          <a:p>
            <a:endParaRPr lang="en-US" dirty="0"/>
          </a:p>
        </p:txBody>
      </p:sp>
    </p:spTree>
    <p:extLst>
      <p:ext uri="{BB962C8B-B14F-4D97-AF65-F5344CB8AC3E}">
        <p14:creationId xmlns:p14="http://schemas.microsoft.com/office/powerpoint/2010/main" val="114423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D289F592-654D-95C6-51C7-4D5CC58FAA4F}"/>
              </a:ext>
            </a:extLst>
          </p:cNvPr>
          <p:cNvSpPr>
            <a:spLocks noGrp="1"/>
          </p:cNvSpPr>
          <p:nvPr>
            <p:ph type="title"/>
          </p:nvPr>
        </p:nvSpPr>
        <p:spPr>
          <a:xfrm>
            <a:off x="641350" y="523875"/>
            <a:ext cx="10902950" cy="956516"/>
          </a:xfrm>
        </p:spPr>
        <p:txBody>
          <a:bodyPr anchor="t">
            <a:normAutofit/>
          </a:bodyPr>
          <a:lstStyle/>
          <a:p>
            <a:r>
              <a:rPr lang="en-US" dirty="0"/>
              <a:t>Staff Training Agenda</a:t>
            </a:r>
          </a:p>
        </p:txBody>
      </p:sp>
      <p:pic>
        <p:nvPicPr>
          <p:cNvPr id="12" name="Content Placeholder 11">
            <a:extLst>
              <a:ext uri="{FF2B5EF4-FFF2-40B4-BE49-F238E27FC236}">
                <a16:creationId xmlns:a16="http://schemas.microsoft.com/office/drawing/2014/main" id="{86CB969D-4570-1FD3-A4C7-04000D46936B}"/>
              </a:ext>
            </a:extLst>
          </p:cNvPr>
          <p:cNvPicPr>
            <a:picLocks noGrp="1" noChangeAspect="1"/>
          </p:cNvPicPr>
          <p:nvPr>
            <p:ph idx="1"/>
          </p:nvPr>
        </p:nvPicPr>
        <p:blipFill>
          <a:blip r:embed="rId3"/>
          <a:stretch>
            <a:fillRect/>
          </a:stretch>
        </p:blipFill>
        <p:spPr>
          <a:xfrm>
            <a:off x="804862" y="1719072"/>
            <a:ext cx="5029200" cy="4023360"/>
          </a:xfrm>
          <a:prstGeom prst="rect">
            <a:avLst/>
          </a:prstGeom>
          <a:noFill/>
        </p:spPr>
      </p:pic>
      <p:pic>
        <p:nvPicPr>
          <p:cNvPr id="16" name="Picture 15">
            <a:extLst>
              <a:ext uri="{FF2B5EF4-FFF2-40B4-BE49-F238E27FC236}">
                <a16:creationId xmlns:a16="http://schemas.microsoft.com/office/drawing/2014/main" id="{794158B7-6503-7D92-2876-70617E1E212B}"/>
              </a:ext>
            </a:extLst>
          </p:cNvPr>
          <p:cNvPicPr>
            <a:picLocks noChangeAspect="1"/>
          </p:cNvPicPr>
          <p:nvPr/>
        </p:nvPicPr>
        <p:blipFill>
          <a:blip r:embed="rId4"/>
          <a:stretch>
            <a:fillRect/>
          </a:stretch>
        </p:blipFill>
        <p:spPr>
          <a:xfrm>
            <a:off x="6456990" y="1719072"/>
            <a:ext cx="4818395" cy="4023360"/>
          </a:xfrm>
          <a:prstGeom prst="rect">
            <a:avLst/>
          </a:prstGeom>
          <a:noFill/>
        </p:spPr>
      </p:pic>
    </p:spTree>
    <p:extLst>
      <p:ext uri="{BB962C8B-B14F-4D97-AF65-F5344CB8AC3E}">
        <p14:creationId xmlns:p14="http://schemas.microsoft.com/office/powerpoint/2010/main" val="2848219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F5763C85-90DC-2DA0-831D-DD0CCD2D6873}"/>
              </a:ext>
            </a:extLst>
          </p:cNvPr>
          <p:cNvSpPr>
            <a:spLocks noGrp="1"/>
          </p:cNvSpPr>
          <p:nvPr>
            <p:ph type="title"/>
          </p:nvPr>
        </p:nvSpPr>
        <p:spPr/>
        <p:txBody>
          <a:bodyPr/>
          <a:lstStyle/>
          <a:p>
            <a:r>
              <a:rPr lang="en-US" dirty="0"/>
              <a:t>Policies</a:t>
            </a:r>
          </a:p>
        </p:txBody>
      </p:sp>
      <p:pic>
        <p:nvPicPr>
          <p:cNvPr id="6" name="Picture 5">
            <a:extLst>
              <a:ext uri="{FF2B5EF4-FFF2-40B4-BE49-F238E27FC236}">
                <a16:creationId xmlns:a16="http://schemas.microsoft.com/office/drawing/2014/main" id="{26DF1E72-AB68-7339-399A-3BBEABECA21E}"/>
              </a:ext>
            </a:extLst>
          </p:cNvPr>
          <p:cNvPicPr>
            <a:picLocks noChangeAspect="1"/>
          </p:cNvPicPr>
          <p:nvPr/>
        </p:nvPicPr>
        <p:blipFill>
          <a:blip r:embed="rId2"/>
          <a:stretch>
            <a:fillRect/>
          </a:stretch>
        </p:blipFill>
        <p:spPr>
          <a:xfrm>
            <a:off x="7053386" y="2390213"/>
            <a:ext cx="4084629" cy="4023360"/>
          </a:xfrm>
          <a:prstGeom prst="rect">
            <a:avLst/>
          </a:prstGeom>
          <a:noFill/>
        </p:spPr>
      </p:pic>
      <p:graphicFrame>
        <p:nvGraphicFramePr>
          <p:cNvPr id="19" name="Table 18">
            <a:extLst>
              <a:ext uri="{FF2B5EF4-FFF2-40B4-BE49-F238E27FC236}">
                <a16:creationId xmlns:a16="http://schemas.microsoft.com/office/drawing/2014/main" id="{DD501A62-DE08-FB69-757D-A7AB678A6899}"/>
              </a:ext>
            </a:extLst>
          </p:cNvPr>
          <p:cNvGraphicFramePr>
            <a:graphicFrameLocks noGrp="1"/>
          </p:cNvGraphicFramePr>
          <p:nvPr>
            <p:extLst>
              <p:ext uri="{D42A27DB-BD31-4B8C-83A1-F6EECF244321}">
                <p14:modId xmlns:p14="http://schemas.microsoft.com/office/powerpoint/2010/main" val="2894982658"/>
              </p:ext>
            </p:extLst>
          </p:nvPr>
        </p:nvGraphicFramePr>
        <p:xfrm>
          <a:off x="5619313" y="143192"/>
          <a:ext cx="6427922" cy="1895874"/>
        </p:xfrm>
        <a:graphic>
          <a:graphicData uri="http://schemas.openxmlformats.org/drawingml/2006/table">
            <a:tbl>
              <a:tblPr/>
              <a:tblGrid>
                <a:gridCol w="1172008">
                  <a:extLst>
                    <a:ext uri="{9D8B030D-6E8A-4147-A177-3AD203B41FA5}">
                      <a16:colId xmlns:a16="http://schemas.microsoft.com/office/drawing/2014/main" val="3354016677"/>
                    </a:ext>
                  </a:extLst>
                </a:gridCol>
                <a:gridCol w="1172008">
                  <a:extLst>
                    <a:ext uri="{9D8B030D-6E8A-4147-A177-3AD203B41FA5}">
                      <a16:colId xmlns:a16="http://schemas.microsoft.com/office/drawing/2014/main" val="636230477"/>
                    </a:ext>
                  </a:extLst>
                </a:gridCol>
                <a:gridCol w="1172008">
                  <a:extLst>
                    <a:ext uri="{9D8B030D-6E8A-4147-A177-3AD203B41FA5}">
                      <a16:colId xmlns:a16="http://schemas.microsoft.com/office/drawing/2014/main" val="1347654721"/>
                    </a:ext>
                  </a:extLst>
                </a:gridCol>
                <a:gridCol w="2911898">
                  <a:extLst>
                    <a:ext uri="{9D8B030D-6E8A-4147-A177-3AD203B41FA5}">
                      <a16:colId xmlns:a16="http://schemas.microsoft.com/office/drawing/2014/main" val="2002626705"/>
                    </a:ext>
                  </a:extLst>
                </a:gridCol>
              </a:tblGrid>
              <a:tr h="154858">
                <a:tc>
                  <a:txBody>
                    <a:bodyPr/>
                    <a:lstStyle/>
                    <a:p>
                      <a:pPr algn="ctr" fontAlgn="ctr"/>
                      <a:r>
                        <a:rPr lang="en-US" sz="1100" b="1" i="0" u="none" strike="noStrike">
                          <a:solidFill>
                            <a:srgbClr val="000000"/>
                          </a:solidFill>
                          <a:effectLst/>
                          <a:latin typeface="Calibri" panose="020F0502020204030204" pitchFamily="34" charset="0"/>
                        </a:rPr>
                        <a:t>Standard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100" b="1" i="0" u="none" strike="noStrike">
                          <a:solidFill>
                            <a:srgbClr val="000000"/>
                          </a:solidFill>
                          <a:effectLst/>
                          <a:latin typeface="Calibri" panose="020F0502020204030204" pitchFamily="34" charset="0"/>
                        </a:rPr>
                        <a:t>Element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100" b="1" i="0" u="none" strike="noStrike">
                          <a:solidFill>
                            <a:srgbClr val="000000"/>
                          </a:solidFill>
                          <a:effectLst/>
                          <a:latin typeface="Calibri" panose="020F0502020204030204" pitchFamily="34" charset="0"/>
                        </a:rPr>
                        <a:t>Factor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100" b="1" i="0" u="none" strike="noStrike">
                          <a:solidFill>
                            <a:srgbClr val="000000"/>
                          </a:solidFill>
                          <a:effectLst/>
                          <a:latin typeface="Calibri" panose="020F0502020204030204" pitchFamily="34" charset="0"/>
                        </a:rPr>
                        <a:t>Policy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88654586"/>
                  </a:ext>
                </a:extLst>
              </a:tr>
              <a:tr h="154858">
                <a:tc>
                  <a:txBody>
                    <a:bodyPr/>
                    <a:lstStyle/>
                    <a:p>
                      <a:pPr algn="ctr" fontAlgn="b"/>
                      <a:r>
                        <a:rPr lang="en-US" sz="1100" b="0" i="0" u="none" strike="noStrike">
                          <a:solidFill>
                            <a:srgbClr val="000000"/>
                          </a:solidFill>
                          <a:effectLst/>
                          <a:latin typeface="Calibri" panose="020F0502020204030204" pitchFamily="34" charset="0"/>
                        </a:rPr>
                        <a:t>CR 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1 - 11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Practitioner Credentialing Scope and Process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0701990"/>
                  </a:ext>
                </a:extLst>
              </a:tr>
              <a:tr h="154858">
                <a:tc>
                  <a:txBody>
                    <a:bodyPr/>
                    <a:lstStyle/>
                    <a:p>
                      <a:pPr algn="ctr" fontAlgn="b"/>
                      <a:r>
                        <a:rPr lang="en-US" sz="1100" b="0" i="0" u="none" strike="noStrike">
                          <a:solidFill>
                            <a:srgbClr val="000000"/>
                          </a:solidFill>
                          <a:effectLst/>
                          <a:latin typeface="Calibri" panose="020F0502020204030204" pitchFamily="34" charset="0"/>
                        </a:rPr>
                        <a:t>CR 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1 - 11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Credentialing File Criteria and Processes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7089636"/>
                  </a:ext>
                </a:extLst>
              </a:tr>
              <a:tr h="154858">
                <a:tc>
                  <a:txBody>
                    <a:bodyPr/>
                    <a:lstStyle/>
                    <a:p>
                      <a:pPr algn="ctr" fontAlgn="b"/>
                      <a:r>
                        <a:rPr lang="en-US" sz="1100" b="0" i="0" u="none" strike="noStrike">
                          <a:solidFill>
                            <a:srgbClr val="000000"/>
                          </a:solidFill>
                          <a:effectLst/>
                          <a:latin typeface="Calibri" panose="020F0502020204030204" pitchFamily="34" charset="0"/>
                        </a:rPr>
                        <a:t>CR 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1 - 3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Practitioner Rights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10865"/>
                  </a:ext>
                </a:extLst>
              </a:tr>
              <a:tr h="154858">
                <a:tc>
                  <a:txBody>
                    <a:bodyPr/>
                    <a:lstStyle/>
                    <a:p>
                      <a:pPr algn="ctr" fontAlgn="b"/>
                      <a:r>
                        <a:rPr lang="en-US" sz="1100" b="0" i="0" u="none" strike="noStrike">
                          <a:solidFill>
                            <a:srgbClr val="000000"/>
                          </a:solidFill>
                          <a:effectLst/>
                          <a:latin typeface="Calibri" panose="020F0502020204030204" pitchFamily="34" charset="0"/>
                        </a:rPr>
                        <a:t>CR 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1 - 6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Credentialing System Controls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877389"/>
                  </a:ext>
                </a:extLst>
              </a:tr>
              <a:tr h="154858">
                <a:tc>
                  <a:txBody>
                    <a:bodyPr/>
                    <a:lstStyle/>
                    <a:p>
                      <a:pPr algn="ctr" fontAlgn="b"/>
                      <a:r>
                        <a:rPr lang="en-US" sz="1100" b="0" i="0" u="none" strike="noStrike">
                          <a:solidFill>
                            <a:srgbClr val="000000"/>
                          </a:solidFill>
                          <a:effectLst/>
                          <a:latin typeface="Calibri" panose="020F0502020204030204" pitchFamily="34" charset="0"/>
                        </a:rPr>
                        <a:t>CR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1 - 3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Credentialing Committee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303807"/>
                  </a:ext>
                </a:extLst>
              </a:tr>
              <a:tr h="154858">
                <a:tc>
                  <a:txBody>
                    <a:bodyPr/>
                    <a:lstStyle/>
                    <a:p>
                      <a:pPr algn="ctr" fontAlgn="b"/>
                      <a:r>
                        <a:rPr lang="en-US" sz="1100" b="0" i="0" u="none" strike="noStrike">
                          <a:solidFill>
                            <a:srgbClr val="000000"/>
                          </a:solidFill>
                          <a:effectLst/>
                          <a:latin typeface="Calibri" panose="020F0502020204030204" pitchFamily="34" charset="0"/>
                        </a:rPr>
                        <a:t>CR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1 - 6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Credentialing Confidentiality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186953"/>
                  </a:ext>
                </a:extLst>
              </a:tr>
              <a:tr h="154858">
                <a:tc>
                  <a:txBody>
                    <a:bodyPr/>
                    <a:lstStyle/>
                    <a:p>
                      <a:pPr algn="ctr" fontAlgn="b"/>
                      <a:r>
                        <a:rPr lang="en-US" sz="1100" b="0" i="0" u="none" strike="noStrike">
                          <a:solidFill>
                            <a:srgbClr val="000000"/>
                          </a:solidFill>
                          <a:effectLst/>
                          <a:latin typeface="Calibri" panose="020F0502020204030204" pitchFamily="34" charset="0"/>
                        </a:rPr>
                        <a:t>CR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1 - 5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Credentialing Ongoing Monitoring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1260700"/>
                  </a:ext>
                </a:extLst>
              </a:tr>
              <a:tr h="154858">
                <a:tc>
                  <a:txBody>
                    <a:bodyPr/>
                    <a:lstStyle/>
                    <a:p>
                      <a:pPr algn="ctr" fontAlgn="b"/>
                      <a:r>
                        <a:rPr lang="en-US" sz="1100" b="0" i="0" u="none" strike="noStrike">
                          <a:solidFill>
                            <a:srgbClr val="000000"/>
                          </a:solidFill>
                          <a:effectLst/>
                          <a:latin typeface="Calibri" panose="020F0502020204030204" pitchFamily="34" charset="0"/>
                        </a:rPr>
                        <a:t>CR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1 - 2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Credentialing Provider Actions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4165591"/>
                  </a:ext>
                </a:extLst>
              </a:tr>
              <a:tr h="301389">
                <a:tc>
                  <a:txBody>
                    <a:bodyPr/>
                    <a:lstStyle/>
                    <a:p>
                      <a:pPr algn="ctr" fontAlgn="b"/>
                      <a:r>
                        <a:rPr lang="en-US" sz="1100" b="0" i="0" u="none" strike="noStrike">
                          <a:solidFill>
                            <a:srgbClr val="000000"/>
                          </a:solidFill>
                          <a:effectLst/>
                          <a:latin typeface="Calibri" panose="020F0502020204030204" pitchFamily="34" charset="0"/>
                        </a:rPr>
                        <a:t>CR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1 - 3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Organizational Provider and Review and Approval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9846385"/>
                  </a:ext>
                </a:extLst>
              </a:tr>
            </a:tbl>
          </a:graphicData>
        </a:graphic>
      </p:graphicFrame>
      <p:pic>
        <p:nvPicPr>
          <p:cNvPr id="23" name="Picture 22">
            <a:extLst>
              <a:ext uri="{FF2B5EF4-FFF2-40B4-BE49-F238E27FC236}">
                <a16:creationId xmlns:a16="http://schemas.microsoft.com/office/drawing/2014/main" id="{86556915-D99C-5711-6283-2B4BE4CABFB6}"/>
              </a:ext>
            </a:extLst>
          </p:cNvPr>
          <p:cNvPicPr>
            <a:picLocks noChangeAspect="1"/>
          </p:cNvPicPr>
          <p:nvPr/>
        </p:nvPicPr>
        <p:blipFill>
          <a:blip r:embed="rId3"/>
          <a:stretch>
            <a:fillRect/>
          </a:stretch>
        </p:blipFill>
        <p:spPr>
          <a:xfrm>
            <a:off x="846764" y="1186962"/>
            <a:ext cx="4772549" cy="5539154"/>
          </a:xfrm>
          <a:prstGeom prst="rect">
            <a:avLst/>
          </a:prstGeom>
        </p:spPr>
      </p:pic>
    </p:spTree>
    <p:extLst>
      <p:ext uri="{BB962C8B-B14F-4D97-AF65-F5344CB8AC3E}">
        <p14:creationId xmlns:p14="http://schemas.microsoft.com/office/powerpoint/2010/main" val="3836666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0">
            <a:extLst>
              <a:ext uri="{FF2B5EF4-FFF2-40B4-BE49-F238E27FC236}">
                <a16:creationId xmlns:a16="http://schemas.microsoft.com/office/drawing/2014/main" id="{A165C2B5-9263-176B-D81C-28F7ADB6473F}"/>
              </a:ext>
            </a:extLst>
          </p:cNvPr>
          <p:cNvSpPr>
            <a:spLocks noGrp="1"/>
          </p:cNvSpPr>
          <p:nvPr>
            <p:ph type="title"/>
          </p:nvPr>
        </p:nvSpPr>
        <p:spPr/>
        <p:txBody>
          <a:bodyPr/>
          <a:lstStyle/>
          <a:p>
            <a:r>
              <a:rPr lang="en-US" dirty="0"/>
              <a:t>Welcome</a:t>
            </a:r>
            <a:r>
              <a:rPr lang="en-US" dirty="0">
                <a:solidFill>
                  <a:schemeClr val="bg1"/>
                </a:solidFill>
              </a:rPr>
              <a:t>!</a:t>
            </a:r>
          </a:p>
        </p:txBody>
      </p:sp>
      <p:sp>
        <p:nvSpPr>
          <p:cNvPr id="8" name="Content Placeholder 7">
            <a:extLst>
              <a:ext uri="{FF2B5EF4-FFF2-40B4-BE49-F238E27FC236}">
                <a16:creationId xmlns:a16="http://schemas.microsoft.com/office/drawing/2014/main" id="{E85C7F0E-0DE9-BDB6-E90D-DD5673510992}"/>
              </a:ext>
            </a:extLst>
          </p:cNvPr>
          <p:cNvSpPr>
            <a:spLocks noGrp="1"/>
          </p:cNvSpPr>
          <p:nvPr>
            <p:ph idx="1"/>
          </p:nvPr>
        </p:nvSpPr>
        <p:spPr>
          <a:xfrm>
            <a:off x="2466091" y="4786012"/>
            <a:ext cx="2337240" cy="491422"/>
          </a:xfrm>
        </p:spPr>
        <p:txBody>
          <a:bodyPr/>
          <a:lstStyle/>
          <a:p>
            <a:r>
              <a:rPr lang="en-US" sz="1600" b="1" dirty="0"/>
              <a:t>Alexis E. Williamson, MPH</a:t>
            </a:r>
          </a:p>
          <a:p>
            <a:r>
              <a:rPr lang="en-US" sz="1400" i="1" dirty="0"/>
              <a:t>Executive Director</a:t>
            </a:r>
          </a:p>
          <a:p>
            <a:r>
              <a:rPr lang="en-US" sz="1200" dirty="0"/>
              <a:t>Central Credentialing Office</a:t>
            </a:r>
          </a:p>
          <a:p>
            <a:r>
              <a:rPr lang="en-US" sz="1200" dirty="0"/>
              <a:t>Mass General Brigham</a:t>
            </a:r>
          </a:p>
        </p:txBody>
      </p:sp>
      <p:cxnSp>
        <p:nvCxnSpPr>
          <p:cNvPr id="24" name="Straight Connector 23">
            <a:extLst>
              <a:ext uri="{FF2B5EF4-FFF2-40B4-BE49-F238E27FC236}">
                <a16:creationId xmlns:a16="http://schemas.microsoft.com/office/drawing/2014/main" id="{A8C76BEA-2708-4E67-9F93-2B6ECE9CBCF3}"/>
              </a:ext>
            </a:extLst>
          </p:cNvPr>
          <p:cNvCxnSpPr>
            <a:cxnSpLocks/>
          </p:cNvCxnSpPr>
          <p:nvPr/>
        </p:nvCxnSpPr>
        <p:spPr>
          <a:xfrm>
            <a:off x="7176174" y="2106372"/>
            <a:ext cx="0" cy="278280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1CDB38-7274-4160-8B0A-F490FB6F92E8}"/>
              </a:ext>
            </a:extLst>
          </p:cNvPr>
          <p:cNvCxnSpPr>
            <a:cxnSpLocks/>
          </p:cNvCxnSpPr>
          <p:nvPr/>
        </p:nvCxnSpPr>
        <p:spPr>
          <a:xfrm>
            <a:off x="11024274" y="2106372"/>
            <a:ext cx="0" cy="278280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4097D8-36DE-7E60-8471-958343FDF587}"/>
              </a:ext>
            </a:extLst>
          </p:cNvPr>
          <p:cNvCxnSpPr>
            <a:cxnSpLocks/>
          </p:cNvCxnSpPr>
          <p:nvPr/>
        </p:nvCxnSpPr>
        <p:spPr>
          <a:xfrm>
            <a:off x="5509257" y="1002133"/>
            <a:ext cx="0" cy="409516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7">
            <a:extLst>
              <a:ext uri="{FF2B5EF4-FFF2-40B4-BE49-F238E27FC236}">
                <a16:creationId xmlns:a16="http://schemas.microsoft.com/office/drawing/2014/main" id="{1E8CDF65-6B61-BD87-BF44-5B5188A8AEF7}"/>
              </a:ext>
            </a:extLst>
          </p:cNvPr>
          <p:cNvSpPr txBox="1">
            <a:spLocks/>
          </p:cNvSpPr>
          <p:nvPr/>
        </p:nvSpPr>
        <p:spPr>
          <a:xfrm>
            <a:off x="6753491" y="4738230"/>
            <a:ext cx="3645581" cy="49142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Michelle Butler, MS, CPCS, CPMSM, FSMP</a:t>
            </a:r>
          </a:p>
          <a:p>
            <a:r>
              <a:rPr lang="en-US" sz="1400" i="1" dirty="0"/>
              <a:t>Director of Medical Staff Services</a:t>
            </a:r>
          </a:p>
          <a:p>
            <a:r>
              <a:rPr lang="en-US" sz="1200" dirty="0"/>
              <a:t>Central Credentialing Office</a:t>
            </a:r>
          </a:p>
          <a:p>
            <a:r>
              <a:rPr lang="en-US" sz="1200" dirty="0"/>
              <a:t>Mass General Brigham</a:t>
            </a:r>
          </a:p>
        </p:txBody>
      </p:sp>
      <p:pic>
        <p:nvPicPr>
          <p:cNvPr id="3" name="Picture 2">
            <a:extLst>
              <a:ext uri="{FF2B5EF4-FFF2-40B4-BE49-F238E27FC236}">
                <a16:creationId xmlns:a16="http://schemas.microsoft.com/office/drawing/2014/main" id="{090222BE-554C-FF1A-52E4-C085D8152D29}"/>
              </a:ext>
            </a:extLst>
          </p:cNvPr>
          <p:cNvPicPr>
            <a:picLocks noChangeAspect="1"/>
          </p:cNvPicPr>
          <p:nvPr/>
        </p:nvPicPr>
        <p:blipFill>
          <a:blip r:embed="rId3"/>
          <a:stretch>
            <a:fillRect/>
          </a:stretch>
        </p:blipFill>
        <p:spPr>
          <a:xfrm>
            <a:off x="2274147" y="1270040"/>
            <a:ext cx="2763615" cy="3429000"/>
          </a:xfrm>
          <a:prstGeom prst="rect">
            <a:avLst/>
          </a:prstGeom>
        </p:spPr>
      </p:pic>
      <p:pic>
        <p:nvPicPr>
          <p:cNvPr id="4" name="Picture 3" descr="A person smiling at camera&#10;&#10;AI-generated content may be incorrect.">
            <a:extLst>
              <a:ext uri="{FF2B5EF4-FFF2-40B4-BE49-F238E27FC236}">
                <a16:creationId xmlns:a16="http://schemas.microsoft.com/office/drawing/2014/main" id="{D673C849-2D27-D0A4-A0E4-137253AEB5B4}"/>
              </a:ext>
            </a:extLst>
          </p:cNvPr>
          <p:cNvPicPr>
            <a:picLocks noChangeAspect="1"/>
          </p:cNvPicPr>
          <p:nvPr/>
        </p:nvPicPr>
        <p:blipFill>
          <a:blip r:embed="rId4"/>
          <a:stretch>
            <a:fillRect/>
          </a:stretch>
        </p:blipFill>
        <p:spPr>
          <a:xfrm>
            <a:off x="6753491" y="1426234"/>
            <a:ext cx="3490400" cy="3272806"/>
          </a:xfrm>
          <a:prstGeom prst="rect">
            <a:avLst/>
          </a:prstGeom>
        </p:spPr>
      </p:pic>
    </p:spTree>
    <p:extLst>
      <p:ext uri="{BB962C8B-B14F-4D97-AF65-F5344CB8AC3E}">
        <p14:creationId xmlns:p14="http://schemas.microsoft.com/office/powerpoint/2010/main" val="2848716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F5763C85-90DC-2DA0-831D-DD0CCD2D6873}"/>
              </a:ext>
            </a:extLst>
          </p:cNvPr>
          <p:cNvSpPr>
            <a:spLocks noGrp="1"/>
          </p:cNvSpPr>
          <p:nvPr>
            <p:ph type="title"/>
          </p:nvPr>
        </p:nvSpPr>
        <p:spPr>
          <a:xfrm>
            <a:off x="641350" y="523875"/>
            <a:ext cx="10902950" cy="956516"/>
          </a:xfrm>
        </p:spPr>
        <p:txBody>
          <a:bodyPr anchor="t">
            <a:normAutofit/>
          </a:bodyPr>
          <a:lstStyle/>
          <a:p>
            <a:r>
              <a:rPr lang="en-US" dirty="0"/>
              <a:t>Confidentiality Agreements</a:t>
            </a:r>
          </a:p>
        </p:txBody>
      </p:sp>
      <p:pic>
        <p:nvPicPr>
          <p:cNvPr id="8" name="Content Placeholder 7">
            <a:extLst>
              <a:ext uri="{FF2B5EF4-FFF2-40B4-BE49-F238E27FC236}">
                <a16:creationId xmlns:a16="http://schemas.microsoft.com/office/drawing/2014/main" id="{C52D8EB7-E628-B015-D97A-3A66E3782C20}"/>
              </a:ext>
            </a:extLst>
          </p:cNvPr>
          <p:cNvPicPr>
            <a:picLocks noChangeAspect="1"/>
          </p:cNvPicPr>
          <p:nvPr/>
        </p:nvPicPr>
        <p:blipFill>
          <a:blip r:embed="rId3"/>
          <a:stretch>
            <a:fillRect/>
          </a:stretch>
        </p:blipFill>
        <p:spPr>
          <a:xfrm>
            <a:off x="1327900" y="1719072"/>
            <a:ext cx="3983125" cy="4023360"/>
          </a:xfrm>
          <a:prstGeom prst="rect">
            <a:avLst/>
          </a:prstGeom>
          <a:noFill/>
        </p:spPr>
      </p:pic>
      <p:pic>
        <p:nvPicPr>
          <p:cNvPr id="12" name="Content Placeholder 11">
            <a:extLst>
              <a:ext uri="{FF2B5EF4-FFF2-40B4-BE49-F238E27FC236}">
                <a16:creationId xmlns:a16="http://schemas.microsoft.com/office/drawing/2014/main" id="{601EB1E4-CC96-E696-A789-978A6862E8F0}"/>
              </a:ext>
            </a:extLst>
          </p:cNvPr>
          <p:cNvPicPr>
            <a:picLocks noGrp="1" noChangeAspect="1"/>
          </p:cNvPicPr>
          <p:nvPr>
            <p:ph sz="half" idx="4294967295"/>
          </p:nvPr>
        </p:nvPicPr>
        <p:blipFill>
          <a:blip r:embed="rId4"/>
          <a:stretch>
            <a:fillRect/>
          </a:stretch>
        </p:blipFill>
        <p:spPr>
          <a:xfrm>
            <a:off x="6919887" y="1719072"/>
            <a:ext cx="3892600" cy="4023360"/>
          </a:xfrm>
          <a:noFill/>
        </p:spPr>
      </p:pic>
    </p:spTree>
    <p:extLst>
      <p:ext uri="{BB962C8B-B14F-4D97-AF65-F5344CB8AC3E}">
        <p14:creationId xmlns:p14="http://schemas.microsoft.com/office/powerpoint/2010/main" val="685886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BAEC83D-4F62-A120-4F3E-55D4937070C5}"/>
              </a:ext>
            </a:extLst>
          </p:cNvPr>
          <p:cNvSpPr>
            <a:spLocks noGrp="1"/>
          </p:cNvSpPr>
          <p:nvPr>
            <p:ph type="title"/>
          </p:nvPr>
        </p:nvSpPr>
        <p:spPr>
          <a:xfrm>
            <a:off x="641350" y="523875"/>
            <a:ext cx="10902950" cy="956516"/>
          </a:xfrm>
        </p:spPr>
        <p:txBody>
          <a:bodyPr/>
          <a:lstStyle/>
          <a:p>
            <a:r>
              <a:rPr lang="en-US" dirty="0"/>
              <a:t>Complaint and Adverse Event Tracker – Updated 2025</a:t>
            </a:r>
          </a:p>
        </p:txBody>
      </p:sp>
      <p:pic>
        <p:nvPicPr>
          <p:cNvPr id="4" name="Picture 3">
            <a:extLst>
              <a:ext uri="{FF2B5EF4-FFF2-40B4-BE49-F238E27FC236}">
                <a16:creationId xmlns:a16="http://schemas.microsoft.com/office/drawing/2014/main" id="{744DFA2F-5C66-38AB-C4F1-E90C5A0DE003}"/>
              </a:ext>
            </a:extLst>
          </p:cNvPr>
          <p:cNvPicPr>
            <a:picLocks noChangeAspect="1"/>
          </p:cNvPicPr>
          <p:nvPr/>
        </p:nvPicPr>
        <p:blipFill>
          <a:blip r:embed="rId2"/>
          <a:stretch>
            <a:fillRect/>
          </a:stretch>
        </p:blipFill>
        <p:spPr>
          <a:xfrm>
            <a:off x="0" y="1670190"/>
            <a:ext cx="12192000" cy="3517620"/>
          </a:xfrm>
          <a:prstGeom prst="rect">
            <a:avLst/>
          </a:prstGeom>
        </p:spPr>
      </p:pic>
    </p:spTree>
    <p:extLst>
      <p:ext uri="{BB962C8B-B14F-4D97-AF65-F5344CB8AC3E}">
        <p14:creationId xmlns:p14="http://schemas.microsoft.com/office/powerpoint/2010/main" val="212544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B419E-F879-215F-255A-EC62A0D89151}"/>
              </a:ext>
            </a:extLst>
          </p:cNvPr>
          <p:cNvSpPr>
            <a:spLocks noGrp="1"/>
          </p:cNvSpPr>
          <p:nvPr>
            <p:ph type="title"/>
          </p:nvPr>
        </p:nvSpPr>
        <p:spPr>
          <a:xfrm>
            <a:off x="641350" y="523875"/>
            <a:ext cx="10902950" cy="956516"/>
          </a:xfrm>
        </p:spPr>
        <p:txBody>
          <a:bodyPr anchor="t">
            <a:normAutofit/>
          </a:bodyPr>
          <a:lstStyle/>
          <a:p>
            <a:r>
              <a:rPr lang="en-US" dirty="0"/>
              <a:t>Pre-Submission Materials Overview</a:t>
            </a:r>
          </a:p>
        </p:txBody>
      </p:sp>
      <p:graphicFrame>
        <p:nvGraphicFramePr>
          <p:cNvPr id="4" name="Content Placeholder 3">
            <a:extLst>
              <a:ext uri="{FF2B5EF4-FFF2-40B4-BE49-F238E27FC236}">
                <a16:creationId xmlns:a16="http://schemas.microsoft.com/office/drawing/2014/main" id="{971DDF62-8E3B-8DAF-925B-33637EA8DCCF}"/>
              </a:ext>
            </a:extLst>
          </p:cNvPr>
          <p:cNvGraphicFramePr>
            <a:graphicFrameLocks noGrp="1"/>
          </p:cNvGraphicFramePr>
          <p:nvPr>
            <p:ph sz="half" idx="2"/>
            <p:extLst>
              <p:ext uri="{D42A27DB-BD31-4B8C-83A1-F6EECF244321}">
                <p14:modId xmlns:p14="http://schemas.microsoft.com/office/powerpoint/2010/main" val="2146742238"/>
              </p:ext>
            </p:extLst>
          </p:nvPr>
        </p:nvGraphicFramePr>
        <p:xfrm>
          <a:off x="641350" y="1480391"/>
          <a:ext cx="11049000"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365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810FED-3D1D-A8C3-0221-52F645E9AF8D}"/>
              </a:ext>
            </a:extLst>
          </p:cNvPr>
          <p:cNvSpPr>
            <a:spLocks noGrp="1"/>
          </p:cNvSpPr>
          <p:nvPr>
            <p:ph type="title"/>
          </p:nvPr>
        </p:nvSpPr>
        <p:spPr>
          <a:xfrm>
            <a:off x="641350" y="523875"/>
            <a:ext cx="10902950" cy="956516"/>
          </a:xfrm>
        </p:spPr>
        <p:txBody>
          <a:bodyPr anchor="t">
            <a:normAutofit/>
          </a:bodyPr>
          <a:lstStyle/>
          <a:p>
            <a:r>
              <a:rPr lang="en-US" dirty="0"/>
              <a:t>File Universe Criteria</a:t>
            </a:r>
          </a:p>
        </p:txBody>
      </p:sp>
      <p:graphicFrame>
        <p:nvGraphicFramePr>
          <p:cNvPr id="9" name="Content Placeholder 6">
            <a:extLst>
              <a:ext uri="{FF2B5EF4-FFF2-40B4-BE49-F238E27FC236}">
                <a16:creationId xmlns:a16="http://schemas.microsoft.com/office/drawing/2014/main" id="{46409899-9563-37EF-11C7-1FC4BA56F374}"/>
              </a:ext>
            </a:extLst>
          </p:cNvPr>
          <p:cNvGraphicFramePr>
            <a:graphicFrameLocks noGrp="1"/>
          </p:cNvGraphicFramePr>
          <p:nvPr>
            <p:ph idx="1"/>
            <p:extLst>
              <p:ext uri="{D42A27DB-BD31-4B8C-83A1-F6EECF244321}">
                <p14:modId xmlns:p14="http://schemas.microsoft.com/office/powerpoint/2010/main" val="2363446564"/>
              </p:ext>
            </p:extLst>
          </p:nvPr>
        </p:nvGraphicFramePr>
        <p:xfrm>
          <a:off x="641350" y="1719072"/>
          <a:ext cx="1090295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1478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A0210-9B09-162D-28A5-ED834AB2812B}"/>
              </a:ext>
            </a:extLst>
          </p:cNvPr>
          <p:cNvSpPr>
            <a:spLocks noGrp="1"/>
          </p:cNvSpPr>
          <p:nvPr>
            <p:ph type="title"/>
          </p:nvPr>
        </p:nvSpPr>
        <p:spPr/>
        <p:txBody>
          <a:bodyPr/>
          <a:lstStyle/>
          <a:p>
            <a:r>
              <a:rPr lang="en-US" dirty="0"/>
              <a:t>File Review Day</a:t>
            </a:r>
          </a:p>
        </p:txBody>
      </p:sp>
      <p:sp>
        <p:nvSpPr>
          <p:cNvPr id="3" name="Content Placeholder 2">
            <a:extLst>
              <a:ext uri="{FF2B5EF4-FFF2-40B4-BE49-F238E27FC236}">
                <a16:creationId xmlns:a16="http://schemas.microsoft.com/office/drawing/2014/main" id="{ABF21DB1-C779-F309-6438-18D1039E92CB}"/>
              </a:ext>
            </a:extLst>
          </p:cNvPr>
          <p:cNvSpPr>
            <a:spLocks noGrp="1"/>
          </p:cNvSpPr>
          <p:nvPr>
            <p:ph idx="1"/>
          </p:nvPr>
        </p:nvSpPr>
        <p:spPr>
          <a:xfrm>
            <a:off x="641350" y="1719072"/>
            <a:ext cx="5378450" cy="4023360"/>
          </a:xfrm>
        </p:spPr>
        <p:txBody>
          <a:bodyPr/>
          <a:lstStyle/>
          <a:p>
            <a:pPr marL="285750" marR="0" indent="-285750">
              <a:spcBef>
                <a:spcPts val="0"/>
              </a:spcBef>
              <a:spcAft>
                <a:spcPts val="0"/>
              </a:spcAft>
              <a:buFont typeface="Arial" panose="020B0604020202020204" pitchFamily="34" charset="0"/>
              <a:buChar char="•"/>
            </a:pPr>
            <a:r>
              <a:rPr lang="en-US" dirty="0">
                <a:effectLst/>
                <a:ea typeface="Times New Roman" panose="02020603050405020304" pitchFamily="18" charset="0"/>
              </a:rPr>
              <a:t>Virtual file review</a:t>
            </a:r>
          </a:p>
          <a:p>
            <a:pPr marL="285750" marR="0" indent="-285750">
              <a:spcBef>
                <a:spcPts val="0"/>
              </a:spcBef>
              <a:spcAft>
                <a:spcPts val="0"/>
              </a:spcAft>
              <a:buFont typeface="Arial" panose="020B0604020202020204" pitchFamily="34" charset="0"/>
              <a:buChar char="•"/>
            </a:pPr>
            <a:endParaRPr lang="en-US" dirty="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dirty="0">
                <a:effectLst/>
                <a:ea typeface="Times New Roman" panose="02020603050405020304" pitchFamily="18" charset="0"/>
              </a:rPr>
              <a:t>Minimum 4 hours</a:t>
            </a:r>
          </a:p>
          <a:p>
            <a:pPr marL="285750" marR="0" indent="-285750">
              <a:spcBef>
                <a:spcPts val="0"/>
              </a:spcBef>
              <a:spcAft>
                <a:spcPts val="0"/>
              </a:spcAft>
              <a:buFont typeface="Arial" panose="020B0604020202020204" pitchFamily="34" charset="0"/>
              <a:buChar char="•"/>
            </a:pPr>
            <a:endParaRPr lang="en-US" dirty="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dirty="0">
                <a:ea typeface="Times New Roman" panose="02020603050405020304" pitchFamily="18" charset="0"/>
              </a:rPr>
              <a:t>Once your reach the minimum requirement of the factor, the Surveyor stops reviewing the factor</a:t>
            </a:r>
          </a:p>
          <a:p>
            <a:pPr marL="285750" marR="0" indent="-285750">
              <a:spcBef>
                <a:spcPts val="0"/>
              </a:spcBef>
              <a:spcAft>
                <a:spcPts val="0"/>
              </a:spcAft>
              <a:buFont typeface="Arial" panose="020B0604020202020204" pitchFamily="34" charset="0"/>
              <a:buChar char="•"/>
            </a:pPr>
            <a:endParaRPr lang="en-US" dirty="0">
              <a:effectLst/>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dirty="0">
                <a:ea typeface="Times New Roman" panose="02020603050405020304" pitchFamily="18" charset="0"/>
              </a:rPr>
              <a:t>IRT – transparent, real-time scoring</a:t>
            </a:r>
            <a:endParaRPr lang="en-US" dirty="0">
              <a:effectLst/>
              <a:ea typeface="Times New Roman" panose="02020603050405020304" pitchFamily="18" charset="0"/>
            </a:endParaRPr>
          </a:p>
          <a:p>
            <a:pPr marR="0">
              <a:spcBef>
                <a:spcPts val="0"/>
              </a:spcBef>
              <a:spcAft>
                <a:spcPts val="0"/>
              </a:spcAft>
            </a:pPr>
            <a:endParaRPr lang="en-US" sz="1800" b="1" dirty="0">
              <a:ea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BF00B3BF-E80E-2B56-6E33-0854F168069A}"/>
              </a:ext>
            </a:extLst>
          </p:cNvPr>
          <p:cNvPicPr>
            <a:picLocks noChangeAspect="1"/>
          </p:cNvPicPr>
          <p:nvPr/>
        </p:nvPicPr>
        <p:blipFill>
          <a:blip r:embed="rId3"/>
          <a:stretch>
            <a:fillRect/>
          </a:stretch>
        </p:blipFill>
        <p:spPr>
          <a:xfrm>
            <a:off x="6092825" y="1238250"/>
            <a:ext cx="5953125" cy="4381500"/>
          </a:xfrm>
          <a:prstGeom prst="rect">
            <a:avLst/>
          </a:prstGeom>
        </p:spPr>
      </p:pic>
    </p:spTree>
    <p:extLst>
      <p:ext uri="{BB962C8B-B14F-4D97-AF65-F5344CB8AC3E}">
        <p14:creationId xmlns:p14="http://schemas.microsoft.com/office/powerpoint/2010/main" val="2350091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99653-E18E-2621-0A2A-EBC95A895F84}"/>
              </a:ext>
            </a:extLst>
          </p:cNvPr>
          <p:cNvSpPr>
            <a:spLocks noGrp="1"/>
          </p:cNvSpPr>
          <p:nvPr>
            <p:ph type="title"/>
          </p:nvPr>
        </p:nvSpPr>
        <p:spPr/>
        <p:txBody>
          <a:bodyPr/>
          <a:lstStyle/>
          <a:p>
            <a:r>
              <a:rPr lang="en-US" dirty="0"/>
              <a:t>Payer Contracting</a:t>
            </a:r>
          </a:p>
        </p:txBody>
      </p:sp>
    </p:spTree>
    <p:extLst>
      <p:ext uri="{BB962C8B-B14F-4D97-AF65-F5344CB8AC3E}">
        <p14:creationId xmlns:p14="http://schemas.microsoft.com/office/powerpoint/2010/main" val="1242449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01463-2DEB-DF74-BB53-592092B8C094}"/>
              </a:ext>
            </a:extLst>
          </p:cNvPr>
          <p:cNvSpPr>
            <a:spLocks noGrp="1"/>
          </p:cNvSpPr>
          <p:nvPr>
            <p:ph type="title"/>
          </p:nvPr>
        </p:nvSpPr>
        <p:spPr/>
        <p:txBody>
          <a:bodyPr/>
          <a:lstStyle/>
          <a:p>
            <a:r>
              <a:rPr lang="en-US" dirty="0"/>
              <a:t>Contractual Requirement with the Payers</a:t>
            </a:r>
          </a:p>
        </p:txBody>
      </p:sp>
      <p:sp>
        <p:nvSpPr>
          <p:cNvPr id="3" name="Content Placeholder 2">
            <a:extLst>
              <a:ext uri="{FF2B5EF4-FFF2-40B4-BE49-F238E27FC236}">
                <a16:creationId xmlns:a16="http://schemas.microsoft.com/office/drawing/2014/main" id="{F4501172-DF6B-C077-F936-6E0B5BFEB111}"/>
              </a:ext>
            </a:extLst>
          </p:cNvPr>
          <p:cNvSpPr>
            <a:spLocks noGrp="1"/>
          </p:cNvSpPr>
          <p:nvPr>
            <p:ph idx="1"/>
          </p:nvPr>
        </p:nvSpPr>
        <p:spPr/>
        <p:txBody>
          <a:bodyPr>
            <a:normAutofit/>
          </a:bodyPr>
          <a:lstStyle/>
          <a:p>
            <a:r>
              <a:rPr lang="en-US" dirty="0"/>
              <a:t>Focused on operational issues and administrative simplification to impact revenue</a:t>
            </a:r>
          </a:p>
          <a:p>
            <a:pPr marL="804863" lvl="1" indent="-342900"/>
            <a:r>
              <a:rPr lang="en-US" dirty="0"/>
              <a:t>MGB has advocated for delegated credentialing for 20 years</a:t>
            </a:r>
          </a:p>
          <a:p>
            <a:pPr marL="804863" lvl="1" indent="-342900"/>
            <a:r>
              <a:rPr lang="en-US" dirty="0"/>
              <a:t>Consolidate provider enrollment functions within the Revenue Cycle to work hand in hand</a:t>
            </a:r>
          </a:p>
          <a:p>
            <a:pPr marL="804863" lvl="1" indent="-342900"/>
            <a:r>
              <a:rPr lang="en-US" dirty="0"/>
              <a:t>Consolidate file reviews and selection process across the system for existing contracts</a:t>
            </a:r>
          </a:p>
          <a:p>
            <a:pPr marL="342900" indent="-342900"/>
            <a:endParaRPr lang="en-US" dirty="0"/>
          </a:p>
          <a:p>
            <a:pPr marL="342900" indent="-342900"/>
            <a:r>
              <a:rPr lang="en-US" dirty="0"/>
              <a:t>Payers requiring NCQA accreditation to:</a:t>
            </a:r>
          </a:p>
          <a:p>
            <a:pPr marL="804863" lvl="1" indent="-342900"/>
            <a:r>
              <a:rPr lang="en-US" dirty="0"/>
              <a:t>Implement new delegation agreements (BCBS)</a:t>
            </a:r>
          </a:p>
          <a:p>
            <a:pPr marL="804863" lvl="1" indent="-342900"/>
            <a:r>
              <a:rPr lang="en-US" dirty="0"/>
              <a:t>Consolidate existing agreements into a single MGB</a:t>
            </a:r>
          </a:p>
          <a:p>
            <a:pPr marL="804863" lvl="1" indent="-342900"/>
            <a:endParaRPr lang="en-US" dirty="0"/>
          </a:p>
          <a:p>
            <a:pPr marL="342900" indent="-342900"/>
            <a:endParaRPr lang="en-US" dirty="0"/>
          </a:p>
        </p:txBody>
      </p:sp>
    </p:spTree>
    <p:extLst>
      <p:ext uri="{BB962C8B-B14F-4D97-AF65-F5344CB8AC3E}">
        <p14:creationId xmlns:p14="http://schemas.microsoft.com/office/powerpoint/2010/main" val="1103197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99653-E18E-2621-0A2A-EBC95A895F84}"/>
              </a:ext>
            </a:extLst>
          </p:cNvPr>
          <p:cNvSpPr>
            <a:spLocks noGrp="1"/>
          </p:cNvSpPr>
          <p:nvPr>
            <p:ph type="title"/>
          </p:nvPr>
        </p:nvSpPr>
        <p:spPr/>
        <p:txBody>
          <a:bodyPr/>
          <a:lstStyle/>
          <a:p>
            <a:r>
              <a:rPr lang="en-US" dirty="0"/>
              <a:t>System Controls* and Reporting</a:t>
            </a:r>
            <a:br>
              <a:rPr lang="en-US" dirty="0"/>
            </a:br>
            <a:br>
              <a:rPr lang="en-US" dirty="0"/>
            </a:br>
            <a:r>
              <a:rPr lang="en-US" dirty="0"/>
              <a:t>*New:</a:t>
            </a:r>
            <a:br>
              <a:rPr lang="en-US" dirty="0"/>
            </a:br>
            <a:r>
              <a:rPr lang="en-US" dirty="0"/>
              <a:t>Credentialing Information Integrity</a:t>
            </a:r>
          </a:p>
        </p:txBody>
      </p:sp>
    </p:spTree>
    <p:extLst>
      <p:ext uri="{BB962C8B-B14F-4D97-AF65-F5344CB8AC3E}">
        <p14:creationId xmlns:p14="http://schemas.microsoft.com/office/powerpoint/2010/main" val="4153984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0655-6130-ACEE-AB05-DBA2B14DE663}"/>
              </a:ext>
            </a:extLst>
          </p:cNvPr>
          <p:cNvSpPr>
            <a:spLocks noGrp="1"/>
          </p:cNvSpPr>
          <p:nvPr>
            <p:ph type="title"/>
          </p:nvPr>
        </p:nvSpPr>
        <p:spPr/>
        <p:txBody>
          <a:bodyPr/>
          <a:lstStyle/>
          <a:p>
            <a:r>
              <a:rPr lang="en-US" dirty="0"/>
              <a:t>Audit Tool and Parameters</a:t>
            </a:r>
            <a:br>
              <a:rPr lang="en-US" dirty="0"/>
            </a:br>
            <a:br>
              <a:rPr lang="en-US" dirty="0"/>
            </a:br>
            <a:br>
              <a:rPr lang="en-US" sz="1800" dirty="0">
                <a:latin typeface="+mn-lt"/>
              </a:rPr>
            </a:br>
            <a:br>
              <a:rPr lang="en-US" altLang="en-US" sz="1800" dirty="0">
                <a:solidFill>
                  <a:schemeClr val="tx1"/>
                </a:solidFill>
                <a:latin typeface="+mn-lt"/>
              </a:rPr>
            </a:br>
            <a:br>
              <a:rPr lang="en-US" altLang="en-US" sz="1800" dirty="0">
                <a:solidFill>
                  <a:schemeClr val="tx1"/>
                </a:solidFill>
                <a:latin typeface="+mn-lt"/>
              </a:rPr>
            </a:br>
            <a:br>
              <a:rPr lang="en-US" sz="1800" dirty="0">
                <a:solidFill>
                  <a:schemeClr val="tx1"/>
                </a:solidFill>
                <a:latin typeface="+mn-lt"/>
              </a:rPr>
            </a:br>
            <a:br>
              <a:rPr lang="en-US" sz="1800" dirty="0">
                <a:solidFill>
                  <a:schemeClr val="tx1"/>
                </a:solidFill>
                <a:latin typeface="+mn-lt"/>
              </a:rPr>
            </a:br>
            <a:br>
              <a:rPr lang="en-US" sz="1600" dirty="0">
                <a:latin typeface="+mn-lt"/>
              </a:rPr>
            </a:br>
            <a:endParaRPr lang="en-US" sz="1800" dirty="0">
              <a:latin typeface="+mn-lt"/>
            </a:endParaRPr>
          </a:p>
        </p:txBody>
      </p:sp>
      <p:sp>
        <p:nvSpPr>
          <p:cNvPr id="10" name="Content Placeholder 9">
            <a:extLst>
              <a:ext uri="{FF2B5EF4-FFF2-40B4-BE49-F238E27FC236}">
                <a16:creationId xmlns:a16="http://schemas.microsoft.com/office/drawing/2014/main" id="{021FFE72-8848-3414-8B09-83DA7D6DFB3D}"/>
              </a:ext>
            </a:extLst>
          </p:cNvPr>
          <p:cNvSpPr>
            <a:spLocks noGrp="1"/>
          </p:cNvSpPr>
          <p:nvPr>
            <p:ph idx="1"/>
          </p:nvPr>
        </p:nvSpPr>
        <p:spPr>
          <a:xfrm>
            <a:off x="641350" y="1261872"/>
            <a:ext cx="10902950" cy="4023360"/>
          </a:xfrm>
        </p:spPr>
        <p:txBody>
          <a:bodyPr/>
          <a:lstStyle/>
          <a:p>
            <a:pPr marL="342900" indent="-342900">
              <a:buFont typeface="Arial" panose="020B0604020202020204" pitchFamily="34" charset="0"/>
              <a:buChar char="•"/>
            </a:pPr>
            <a:r>
              <a:rPr lang="en-US" altLang="en-US" sz="1800" dirty="0"/>
              <a:t>Purpose is to meet the NCQA requirements regarding monitoring credentialing information integrity (formerly security controls) and ensuring the integrity of the credentialing data and process</a:t>
            </a:r>
          </a:p>
          <a:p>
            <a:pPr marL="342900" indent="-342900">
              <a:buFont typeface="Arial" panose="020B0604020202020204" pitchFamily="34" charset="0"/>
              <a:buChar char="•"/>
            </a:pPr>
            <a:r>
              <a:rPr lang="en-US" altLang="en-US" sz="1800" dirty="0"/>
              <a:t>Intent is to look for modifications to credentialing files and determine if those modifications were appropriate</a:t>
            </a:r>
          </a:p>
          <a:p>
            <a:pPr marL="342900" indent="-342900">
              <a:buFont typeface="Arial" panose="020B0604020202020204" pitchFamily="34" charset="0"/>
              <a:buChar char="•"/>
            </a:pPr>
            <a:r>
              <a:rPr lang="en-US" altLang="en-US" sz="1800" dirty="0"/>
              <a:t>A modification is any change to credentialing information after it is initially created/documented</a:t>
            </a:r>
          </a:p>
          <a:p>
            <a:pPr marL="342900" indent="-342900">
              <a:buFont typeface="Arial" panose="020B0604020202020204" pitchFamily="34" charset="0"/>
              <a:buChar char="•"/>
            </a:pPr>
            <a:r>
              <a:rPr lang="en-US" altLang="en-US" sz="1800" dirty="0"/>
              <a:t>Randomly select a sample of 5% or 50 records with modifications and assess whether the modifications were appropriate.  </a:t>
            </a:r>
          </a:p>
          <a:p>
            <a:pPr marL="1031875" lvl="2" indent="-342900"/>
            <a:r>
              <a:rPr lang="en-US" sz="1800" dirty="0"/>
              <a:t>Minimum standards: at least 10 Initials and at least 10 Reappointments</a:t>
            </a:r>
            <a:endParaRPr lang="en-US" altLang="en-US" sz="1800" dirty="0"/>
          </a:p>
          <a:p>
            <a:pPr marL="342900" indent="-342900">
              <a:buFont typeface="Arial" panose="020B0604020202020204" pitchFamily="34" charset="0"/>
              <a:buChar char="•"/>
            </a:pPr>
            <a:r>
              <a:rPr lang="en-US" sz="1800" dirty="0"/>
              <a:t>Select enrolled providers only </a:t>
            </a:r>
          </a:p>
          <a:p>
            <a:endParaRPr lang="en-US" dirty="0"/>
          </a:p>
        </p:txBody>
      </p:sp>
      <p:pic>
        <p:nvPicPr>
          <p:cNvPr id="13" name="Picture 12">
            <a:extLst>
              <a:ext uri="{FF2B5EF4-FFF2-40B4-BE49-F238E27FC236}">
                <a16:creationId xmlns:a16="http://schemas.microsoft.com/office/drawing/2014/main" id="{3B751484-068F-56B5-169E-2BF8D5D42FFC}"/>
              </a:ext>
            </a:extLst>
          </p:cNvPr>
          <p:cNvPicPr>
            <a:picLocks noChangeAspect="1"/>
          </p:cNvPicPr>
          <p:nvPr/>
        </p:nvPicPr>
        <p:blipFill>
          <a:blip r:embed="rId3"/>
          <a:stretch>
            <a:fillRect/>
          </a:stretch>
        </p:blipFill>
        <p:spPr>
          <a:xfrm>
            <a:off x="1721795" y="3462239"/>
            <a:ext cx="8239328" cy="3395761"/>
          </a:xfrm>
          <a:prstGeom prst="rect">
            <a:avLst/>
          </a:prstGeom>
        </p:spPr>
      </p:pic>
    </p:spTree>
    <p:extLst>
      <p:ext uri="{BB962C8B-B14F-4D97-AF65-F5344CB8AC3E}">
        <p14:creationId xmlns:p14="http://schemas.microsoft.com/office/powerpoint/2010/main" val="1090319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9906-0480-2AFF-B12A-6DEE347D8A34}"/>
              </a:ext>
            </a:extLst>
          </p:cNvPr>
          <p:cNvSpPr>
            <a:spLocks noGrp="1"/>
          </p:cNvSpPr>
          <p:nvPr>
            <p:ph type="title"/>
          </p:nvPr>
        </p:nvSpPr>
        <p:spPr>
          <a:xfrm>
            <a:off x="641350" y="523875"/>
            <a:ext cx="10902950" cy="956516"/>
          </a:xfrm>
        </p:spPr>
        <p:txBody>
          <a:bodyPr anchor="t">
            <a:normAutofit/>
          </a:bodyPr>
          <a:lstStyle/>
          <a:p>
            <a:r>
              <a:rPr lang="en-US" dirty="0"/>
              <a:t>Annual Credentialing Information Integrity Annual Report</a:t>
            </a:r>
          </a:p>
        </p:txBody>
      </p:sp>
      <p:sp>
        <p:nvSpPr>
          <p:cNvPr id="16" name="Text Placeholder 2">
            <a:extLst>
              <a:ext uri="{FF2B5EF4-FFF2-40B4-BE49-F238E27FC236}">
                <a16:creationId xmlns:a16="http://schemas.microsoft.com/office/drawing/2014/main" id="{B50CCE12-51CE-558F-CAD7-AA9BAA87F733}"/>
              </a:ext>
            </a:extLst>
          </p:cNvPr>
          <p:cNvSpPr>
            <a:spLocks noGrp="1"/>
          </p:cNvSpPr>
          <p:nvPr>
            <p:ph type="body" idx="1"/>
          </p:nvPr>
        </p:nvSpPr>
        <p:spPr>
          <a:xfrm>
            <a:off x="609600" y="1535113"/>
            <a:ext cx="5386917" cy="639762"/>
          </a:xfrm>
        </p:spPr>
        <p:txBody>
          <a:bodyPr anchor="b">
            <a:normAutofit/>
          </a:bodyPr>
          <a:lstStyle/>
          <a:p>
            <a:pPr>
              <a:spcAft>
                <a:spcPts val="600"/>
              </a:spcAft>
            </a:pPr>
            <a:r>
              <a:rPr lang="en-US" dirty="0"/>
              <a:t>Objectives</a:t>
            </a:r>
            <a:endParaRPr lang="en-US"/>
          </a:p>
        </p:txBody>
      </p:sp>
      <p:sp>
        <p:nvSpPr>
          <p:cNvPr id="3" name="Content Placeholder 2">
            <a:extLst>
              <a:ext uri="{FF2B5EF4-FFF2-40B4-BE49-F238E27FC236}">
                <a16:creationId xmlns:a16="http://schemas.microsoft.com/office/drawing/2014/main" id="{136A4763-FC23-B9AD-0C19-FE2CE011800E}"/>
              </a:ext>
            </a:extLst>
          </p:cNvPr>
          <p:cNvSpPr>
            <a:spLocks noGrp="1"/>
          </p:cNvSpPr>
          <p:nvPr>
            <p:ph sz="half" idx="2"/>
          </p:nvPr>
        </p:nvSpPr>
        <p:spPr>
          <a:xfrm>
            <a:off x="609600" y="2174875"/>
            <a:ext cx="5386917" cy="3951288"/>
          </a:xfrm>
        </p:spPr>
        <p:txBody>
          <a:bodyPr>
            <a:normAutofit/>
          </a:bodyPr>
          <a:lstStyle/>
          <a:p>
            <a:pPr marL="342900" indent="-342900">
              <a:spcAft>
                <a:spcPts val="600"/>
              </a:spcAft>
              <a:buFont typeface="Arial" panose="020B0604020202020204" pitchFamily="34" charset="0"/>
              <a:buChar char="•"/>
            </a:pPr>
            <a:r>
              <a:rPr lang="en-US" dirty="0"/>
              <a:t>Background</a:t>
            </a:r>
          </a:p>
          <a:p>
            <a:pPr marL="342900" indent="-342900">
              <a:spcAft>
                <a:spcPts val="600"/>
              </a:spcAft>
              <a:buFont typeface="Arial" panose="020B0604020202020204" pitchFamily="34" charset="0"/>
              <a:buChar char="•"/>
            </a:pPr>
            <a:r>
              <a:rPr lang="en-US" dirty="0"/>
              <a:t>Approach and Methodology</a:t>
            </a:r>
          </a:p>
          <a:p>
            <a:pPr marL="342900" indent="-342900">
              <a:spcAft>
                <a:spcPts val="600"/>
              </a:spcAft>
              <a:buFont typeface="Arial" panose="020B0604020202020204" pitchFamily="34" charset="0"/>
              <a:buChar char="•"/>
            </a:pPr>
            <a:r>
              <a:rPr lang="en-US" dirty="0"/>
              <a:t>Results</a:t>
            </a:r>
          </a:p>
          <a:p>
            <a:pPr marL="804863" lvl="1" indent="-342900">
              <a:spcAft>
                <a:spcPts val="600"/>
              </a:spcAft>
            </a:pPr>
            <a:r>
              <a:rPr lang="en-US" dirty="0"/>
              <a:t>Review of Credentialing Security Compliance</a:t>
            </a:r>
          </a:p>
          <a:p>
            <a:pPr marL="804863" lvl="1" indent="-342900">
              <a:spcAft>
                <a:spcPts val="600"/>
              </a:spcAft>
            </a:pPr>
            <a:r>
              <a:rPr lang="en-US" dirty="0"/>
              <a:t>Audit and Analysis of Credentialing Modifications</a:t>
            </a:r>
          </a:p>
          <a:p>
            <a:pPr marL="804863" lvl="1" indent="-342900">
              <a:spcAft>
                <a:spcPts val="600"/>
              </a:spcAft>
            </a:pPr>
            <a:r>
              <a:rPr lang="en-US" dirty="0"/>
              <a:t>Quantitative and Qualitative Analysis</a:t>
            </a:r>
          </a:p>
          <a:p>
            <a:pPr marL="342900" indent="-342900">
              <a:spcAft>
                <a:spcPts val="600"/>
              </a:spcAft>
              <a:buFont typeface="Arial" panose="020B0604020202020204" pitchFamily="34" charset="0"/>
              <a:buChar char="•"/>
            </a:pPr>
            <a:r>
              <a:rPr lang="en-US" dirty="0"/>
              <a:t>Recommendations and Corrective Action</a:t>
            </a:r>
          </a:p>
        </p:txBody>
      </p:sp>
      <p:sp>
        <p:nvSpPr>
          <p:cNvPr id="18" name="Text Placeholder 4">
            <a:extLst>
              <a:ext uri="{FF2B5EF4-FFF2-40B4-BE49-F238E27FC236}">
                <a16:creationId xmlns:a16="http://schemas.microsoft.com/office/drawing/2014/main" id="{7A5B2BE3-EEE6-2007-0A46-5A8CA7B07903}"/>
              </a:ext>
            </a:extLst>
          </p:cNvPr>
          <p:cNvSpPr>
            <a:spLocks noGrp="1"/>
          </p:cNvSpPr>
          <p:nvPr>
            <p:ph type="body" sz="quarter" idx="3"/>
          </p:nvPr>
        </p:nvSpPr>
        <p:spPr>
          <a:xfrm>
            <a:off x="6193368" y="1535113"/>
            <a:ext cx="5389033" cy="639762"/>
          </a:xfrm>
        </p:spPr>
        <p:txBody>
          <a:bodyPr anchor="b">
            <a:normAutofit/>
          </a:bodyPr>
          <a:lstStyle/>
          <a:p>
            <a:pPr>
              <a:spcAft>
                <a:spcPts val="600"/>
              </a:spcAft>
            </a:pPr>
            <a:r>
              <a:rPr lang="en-US" dirty="0"/>
              <a:t>Quantitative Analysis</a:t>
            </a:r>
            <a:endParaRPr lang="en-US"/>
          </a:p>
        </p:txBody>
      </p:sp>
      <p:graphicFrame>
        <p:nvGraphicFramePr>
          <p:cNvPr id="5" name="Content Placeholder 4">
            <a:extLst>
              <a:ext uri="{FF2B5EF4-FFF2-40B4-BE49-F238E27FC236}">
                <a16:creationId xmlns:a16="http://schemas.microsoft.com/office/drawing/2014/main" id="{C7698E1D-0B6F-587B-1372-4CA81F6614F4}"/>
              </a:ext>
            </a:extLst>
          </p:cNvPr>
          <p:cNvGraphicFramePr>
            <a:graphicFrameLocks noGrp="1"/>
          </p:cNvGraphicFramePr>
          <p:nvPr>
            <p:ph sz="quarter" idx="4"/>
            <p:extLst>
              <p:ext uri="{D42A27DB-BD31-4B8C-83A1-F6EECF244321}">
                <p14:modId xmlns:p14="http://schemas.microsoft.com/office/powerpoint/2010/main" val="971669504"/>
              </p:ext>
            </p:extLst>
          </p:nvPr>
        </p:nvGraphicFramePr>
        <p:xfrm>
          <a:off x="6252742" y="2174875"/>
          <a:ext cx="5270287" cy="3951291"/>
        </p:xfrm>
        <a:graphic>
          <a:graphicData uri="http://schemas.openxmlformats.org/drawingml/2006/table">
            <a:tbl>
              <a:tblPr firstRow="1" firstCol="1" bandRow="1">
                <a:noFill/>
                <a:tableStyleId>{5C22544A-7EE6-4342-B048-85BDC9FD1C3A}</a:tableStyleId>
              </a:tblPr>
              <a:tblGrid>
                <a:gridCol w="1486416">
                  <a:extLst>
                    <a:ext uri="{9D8B030D-6E8A-4147-A177-3AD203B41FA5}">
                      <a16:colId xmlns:a16="http://schemas.microsoft.com/office/drawing/2014/main" val="2483849961"/>
                    </a:ext>
                  </a:extLst>
                </a:gridCol>
                <a:gridCol w="1363517">
                  <a:extLst>
                    <a:ext uri="{9D8B030D-6E8A-4147-A177-3AD203B41FA5}">
                      <a16:colId xmlns:a16="http://schemas.microsoft.com/office/drawing/2014/main" val="2597418811"/>
                    </a:ext>
                  </a:extLst>
                </a:gridCol>
                <a:gridCol w="1419893">
                  <a:extLst>
                    <a:ext uri="{9D8B030D-6E8A-4147-A177-3AD203B41FA5}">
                      <a16:colId xmlns:a16="http://schemas.microsoft.com/office/drawing/2014/main" val="1671521193"/>
                    </a:ext>
                  </a:extLst>
                </a:gridCol>
                <a:gridCol w="1000461">
                  <a:extLst>
                    <a:ext uri="{9D8B030D-6E8A-4147-A177-3AD203B41FA5}">
                      <a16:colId xmlns:a16="http://schemas.microsoft.com/office/drawing/2014/main" val="2775809972"/>
                    </a:ext>
                  </a:extLst>
                </a:gridCol>
              </a:tblGrid>
              <a:tr h="634111">
                <a:tc>
                  <a:txBody>
                    <a:bodyPr/>
                    <a:lstStyle/>
                    <a:p>
                      <a:pPr marL="0" marR="0" algn="ctr">
                        <a:lnSpc>
                          <a:spcPct val="107000"/>
                        </a:lnSpc>
                        <a:spcAft>
                          <a:spcPts val="800"/>
                        </a:spcAft>
                        <a:buNone/>
                      </a:pPr>
                      <a:r>
                        <a:rPr lang="en-US" sz="1000" b="1" cap="none" spc="0">
                          <a:solidFill>
                            <a:schemeClr val="bg1"/>
                          </a:solidFill>
                          <a:effectLst/>
                        </a:rPr>
                        <a:t>Credentialing Information Reviewed</a:t>
                      </a:r>
                      <a:endParaRPr lang="en-US" sz="10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64944" marB="64944" anchor="ctr">
                    <a:lnL w="12700" cmpd="sng">
                      <a:noFill/>
                    </a:lnL>
                    <a:lnR w="12700" cmpd="sng">
                      <a:noFill/>
                      <a:prstDash val="solid"/>
                    </a:lnR>
                    <a:lnT w="12700" cap="flat" cmpd="sng" algn="ctr">
                      <a:solidFill>
                        <a:schemeClr val="tx1"/>
                      </a:solidFill>
                      <a:prstDash val="solid"/>
                    </a:lnT>
                    <a:lnB w="12700" cmpd="sng">
                      <a:noFill/>
                      <a:prstDash val="solid"/>
                    </a:lnB>
                    <a:solidFill>
                      <a:schemeClr val="tx1"/>
                    </a:solidFill>
                  </a:tcPr>
                </a:tc>
                <a:tc>
                  <a:txBody>
                    <a:bodyPr/>
                    <a:lstStyle/>
                    <a:p>
                      <a:pPr marL="0" marR="0" algn="ctr">
                        <a:lnSpc>
                          <a:spcPct val="107000"/>
                        </a:lnSpc>
                        <a:spcAft>
                          <a:spcPts val="800"/>
                        </a:spcAft>
                        <a:buNone/>
                      </a:pPr>
                      <a:r>
                        <a:rPr lang="en-US" sz="1000" b="1" cap="none" spc="0">
                          <a:solidFill>
                            <a:schemeClr val="bg1"/>
                          </a:solidFill>
                          <a:effectLst/>
                        </a:rPr>
                        <a:t>Noncompliant Initial Credentialing Files</a:t>
                      </a:r>
                      <a:endParaRPr lang="en-US" sz="10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64944"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tx1"/>
                    </a:solidFill>
                  </a:tcPr>
                </a:tc>
                <a:tc>
                  <a:txBody>
                    <a:bodyPr/>
                    <a:lstStyle/>
                    <a:p>
                      <a:pPr marL="0" marR="0" algn="ctr">
                        <a:lnSpc>
                          <a:spcPct val="107000"/>
                        </a:lnSpc>
                        <a:spcAft>
                          <a:spcPts val="800"/>
                        </a:spcAft>
                        <a:buNone/>
                      </a:pPr>
                      <a:r>
                        <a:rPr lang="en-US" sz="1000" b="1" cap="none" spc="0">
                          <a:solidFill>
                            <a:schemeClr val="bg1"/>
                          </a:solidFill>
                          <a:effectLst/>
                        </a:rPr>
                        <a:t>Noncompliant Recredentialing Files</a:t>
                      </a:r>
                      <a:endParaRPr lang="en-US" sz="10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64944"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tx1"/>
                    </a:solidFill>
                  </a:tcPr>
                </a:tc>
                <a:tc>
                  <a:txBody>
                    <a:bodyPr/>
                    <a:lstStyle/>
                    <a:p>
                      <a:pPr marL="0" marR="0" algn="ctr">
                        <a:lnSpc>
                          <a:spcPct val="107000"/>
                        </a:lnSpc>
                        <a:spcAft>
                          <a:spcPts val="800"/>
                        </a:spcAft>
                        <a:buNone/>
                      </a:pPr>
                      <a:r>
                        <a:rPr lang="en-US" sz="1000" b="1" cap="none" spc="0">
                          <a:solidFill>
                            <a:schemeClr val="bg1"/>
                          </a:solidFill>
                          <a:effectLst/>
                        </a:rPr>
                        <a:t>Percentage of Noncompliant Modifications</a:t>
                      </a:r>
                      <a:endParaRPr lang="en-US" sz="10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64944"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tx1"/>
                    </a:solidFill>
                  </a:tcPr>
                </a:tc>
                <a:extLst>
                  <a:ext uri="{0D108BD9-81ED-4DB2-BD59-A6C34878D82A}">
                    <a16:rowId xmlns:a16="http://schemas.microsoft.com/office/drawing/2014/main" val="1140359612"/>
                  </a:ext>
                </a:extLst>
              </a:tr>
              <a:tr h="402652">
                <a:tc>
                  <a:txBody>
                    <a:bodyPr/>
                    <a:lstStyle/>
                    <a:p>
                      <a:pPr marL="0" marR="0">
                        <a:lnSpc>
                          <a:spcPct val="107000"/>
                        </a:lnSpc>
                        <a:spcAft>
                          <a:spcPts val="800"/>
                        </a:spcAft>
                        <a:buNone/>
                      </a:pPr>
                      <a:r>
                        <a:rPr lang="en-US" sz="900" b="1" cap="none" spc="0">
                          <a:solidFill>
                            <a:schemeClr val="tx1"/>
                          </a:solidFill>
                          <a:effectLst/>
                        </a:rPr>
                        <a:t>Application and Attestation</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263197562"/>
                  </a:ext>
                </a:extLst>
              </a:tr>
              <a:tr h="263653">
                <a:tc>
                  <a:txBody>
                    <a:bodyPr/>
                    <a:lstStyle/>
                    <a:p>
                      <a:pPr marL="0" marR="0">
                        <a:lnSpc>
                          <a:spcPct val="107000"/>
                        </a:lnSpc>
                        <a:spcAft>
                          <a:spcPts val="800"/>
                        </a:spcAft>
                        <a:buNone/>
                      </a:pPr>
                      <a:r>
                        <a:rPr lang="en-US" sz="900" b="1" cap="none" spc="0">
                          <a:solidFill>
                            <a:schemeClr val="tx1"/>
                          </a:solidFill>
                          <a:effectLst/>
                        </a:rPr>
                        <a:t>License</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708570176"/>
                  </a:ext>
                </a:extLst>
              </a:tr>
              <a:tr h="263653">
                <a:tc>
                  <a:txBody>
                    <a:bodyPr/>
                    <a:lstStyle/>
                    <a:p>
                      <a:pPr marL="0" marR="0">
                        <a:lnSpc>
                          <a:spcPct val="107000"/>
                        </a:lnSpc>
                        <a:spcAft>
                          <a:spcPts val="800"/>
                        </a:spcAft>
                        <a:buNone/>
                      </a:pPr>
                      <a:r>
                        <a:rPr lang="en-US" sz="900" b="1" cap="none" spc="0">
                          <a:solidFill>
                            <a:schemeClr val="tx1"/>
                          </a:solidFill>
                          <a:effectLst/>
                        </a:rPr>
                        <a:t>DEA/CDS</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535928410"/>
                  </a:ext>
                </a:extLst>
              </a:tr>
              <a:tr h="263653">
                <a:tc>
                  <a:txBody>
                    <a:bodyPr/>
                    <a:lstStyle/>
                    <a:p>
                      <a:pPr marL="0" marR="0">
                        <a:lnSpc>
                          <a:spcPct val="107000"/>
                        </a:lnSpc>
                        <a:spcAft>
                          <a:spcPts val="800"/>
                        </a:spcAft>
                        <a:buNone/>
                      </a:pPr>
                      <a:r>
                        <a:rPr lang="en-US" sz="900" b="1" cap="none" spc="0">
                          <a:solidFill>
                            <a:schemeClr val="tx1"/>
                          </a:solidFill>
                          <a:effectLst/>
                        </a:rPr>
                        <a:t>Education and Training</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792312530"/>
                  </a:ext>
                </a:extLst>
              </a:tr>
              <a:tr h="263653">
                <a:tc>
                  <a:txBody>
                    <a:bodyPr/>
                    <a:lstStyle/>
                    <a:p>
                      <a:pPr marL="0" marR="0">
                        <a:lnSpc>
                          <a:spcPct val="107000"/>
                        </a:lnSpc>
                        <a:spcAft>
                          <a:spcPts val="800"/>
                        </a:spcAft>
                        <a:buNone/>
                      </a:pPr>
                      <a:r>
                        <a:rPr lang="en-US" sz="900" b="1" cap="none" spc="0">
                          <a:solidFill>
                            <a:schemeClr val="tx1"/>
                          </a:solidFill>
                          <a:effectLst/>
                        </a:rPr>
                        <a:t>Board Certification Status</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442452093"/>
                  </a:ext>
                </a:extLst>
              </a:tr>
              <a:tr h="263653">
                <a:tc>
                  <a:txBody>
                    <a:bodyPr/>
                    <a:lstStyle/>
                    <a:p>
                      <a:pPr marL="0" marR="0">
                        <a:lnSpc>
                          <a:spcPct val="107000"/>
                        </a:lnSpc>
                        <a:spcAft>
                          <a:spcPts val="800"/>
                        </a:spcAft>
                        <a:buNone/>
                      </a:pPr>
                      <a:r>
                        <a:rPr lang="en-US" sz="900" b="1" cap="none" spc="0">
                          <a:solidFill>
                            <a:schemeClr val="tx1"/>
                          </a:solidFill>
                          <a:effectLst/>
                        </a:rPr>
                        <a:t>Work History</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517486253"/>
                  </a:ext>
                </a:extLst>
              </a:tr>
              <a:tr h="263653">
                <a:tc>
                  <a:txBody>
                    <a:bodyPr/>
                    <a:lstStyle/>
                    <a:p>
                      <a:pPr marL="0" marR="0">
                        <a:lnSpc>
                          <a:spcPct val="107000"/>
                        </a:lnSpc>
                        <a:spcAft>
                          <a:spcPts val="800"/>
                        </a:spcAft>
                        <a:buNone/>
                      </a:pPr>
                      <a:r>
                        <a:rPr lang="en-US" sz="900" b="1" cap="none" spc="0">
                          <a:solidFill>
                            <a:schemeClr val="tx1"/>
                          </a:solidFill>
                          <a:effectLst/>
                        </a:rPr>
                        <a:t>Malpractice History</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333617227"/>
                  </a:ext>
                </a:extLst>
              </a:tr>
              <a:tr h="263653">
                <a:tc>
                  <a:txBody>
                    <a:bodyPr/>
                    <a:lstStyle/>
                    <a:p>
                      <a:pPr marL="0" marR="0">
                        <a:lnSpc>
                          <a:spcPct val="107000"/>
                        </a:lnSpc>
                        <a:spcAft>
                          <a:spcPts val="800"/>
                        </a:spcAft>
                        <a:buNone/>
                      </a:pPr>
                      <a:r>
                        <a:rPr lang="en-US" sz="900" b="1" cap="none" spc="0">
                          <a:solidFill>
                            <a:schemeClr val="tx1"/>
                          </a:solidFill>
                          <a:effectLst/>
                        </a:rPr>
                        <a:t>Sanction Information</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860239323"/>
                  </a:ext>
                </a:extLst>
              </a:tr>
              <a:tr h="402652">
                <a:tc>
                  <a:txBody>
                    <a:bodyPr/>
                    <a:lstStyle/>
                    <a:p>
                      <a:pPr marL="0" marR="0">
                        <a:lnSpc>
                          <a:spcPct val="107000"/>
                        </a:lnSpc>
                        <a:spcAft>
                          <a:spcPts val="800"/>
                        </a:spcAft>
                        <a:buNone/>
                      </a:pPr>
                      <a:r>
                        <a:rPr lang="en-US" sz="900" b="1" cap="none" spc="0">
                          <a:solidFill>
                            <a:schemeClr val="tx1"/>
                          </a:solidFill>
                          <a:effectLst/>
                        </a:rPr>
                        <a:t>Credentialing Committee Minutes</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3622657255"/>
                  </a:ext>
                </a:extLst>
              </a:tr>
              <a:tr h="263653">
                <a:tc>
                  <a:txBody>
                    <a:bodyPr/>
                    <a:lstStyle/>
                    <a:p>
                      <a:pPr marL="0" marR="0">
                        <a:lnSpc>
                          <a:spcPct val="107000"/>
                        </a:lnSpc>
                        <a:spcAft>
                          <a:spcPts val="800"/>
                        </a:spcAft>
                        <a:buNone/>
                      </a:pPr>
                      <a:r>
                        <a:rPr lang="en-US" sz="900" b="1" cap="none" spc="0">
                          <a:solidFill>
                            <a:schemeClr val="tx1"/>
                          </a:solidFill>
                          <a:effectLst/>
                        </a:rPr>
                        <a:t>Clean-File Approvals</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092083268"/>
                  </a:ext>
                </a:extLst>
              </a:tr>
              <a:tr h="402652">
                <a:tc>
                  <a:txBody>
                    <a:bodyPr/>
                    <a:lstStyle/>
                    <a:p>
                      <a:pPr marL="0" marR="0">
                        <a:lnSpc>
                          <a:spcPct val="107000"/>
                        </a:lnSpc>
                        <a:spcAft>
                          <a:spcPts val="800"/>
                        </a:spcAft>
                        <a:buNone/>
                      </a:pPr>
                      <a:r>
                        <a:rPr lang="en-US" sz="900" b="1" cap="none" spc="0">
                          <a:solidFill>
                            <a:schemeClr val="tx1"/>
                          </a:solidFill>
                          <a:effectLst/>
                        </a:rPr>
                        <a:t>Ongoing Monitoring Reports</a:t>
                      </a:r>
                      <a:endParaRPr lang="en-US"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r">
                        <a:lnSpc>
                          <a:spcPct val="107000"/>
                        </a:lnSpc>
                        <a:spcAft>
                          <a:spcPts val="800"/>
                        </a:spcAft>
                        <a:buNone/>
                      </a:pPr>
                      <a:r>
                        <a:rPr lang="en-US" sz="900" cap="none" spc="0">
                          <a:solidFill>
                            <a:schemeClr val="tx1"/>
                          </a:solidFill>
                          <a:effectLst/>
                        </a:rPr>
                        <a:t>0%</a:t>
                      </a: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461" marR="32472" marT="40722" marB="6494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72599266"/>
                  </a:ext>
                </a:extLst>
              </a:tr>
            </a:tbl>
          </a:graphicData>
        </a:graphic>
      </p:graphicFrame>
    </p:spTree>
    <p:extLst>
      <p:ext uri="{BB962C8B-B14F-4D97-AF65-F5344CB8AC3E}">
        <p14:creationId xmlns:p14="http://schemas.microsoft.com/office/powerpoint/2010/main" val="3269799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92625" y="1851727"/>
            <a:ext cx="4898054" cy="3170099"/>
          </a:xfrm>
          <a:prstGeom prst="rect">
            <a:avLst/>
          </a:prstGeom>
        </p:spPr>
        <p:txBody>
          <a:bodyPr wrap="square">
            <a:spAutoFit/>
          </a:bodyPr>
          <a:lstStyle/>
          <a:p>
            <a:r>
              <a:rPr lang="en-US" sz="2000" dirty="0">
                <a:solidFill>
                  <a:srgbClr val="000000"/>
                </a:solidFill>
                <a:effectLst/>
                <a:latin typeface="Calibri" panose="020F0502020204030204" pitchFamily="34" charset="0"/>
              </a:rPr>
              <a:t>Mass General Brigham is the largest integrated health care delivery network in Massachusetts. MGB includes 16 member institutions including: two AMCs </a:t>
            </a:r>
            <a:r>
              <a:rPr lang="en-US" sz="2000" b="1" dirty="0">
                <a:solidFill>
                  <a:schemeClr val="accent2"/>
                </a:solidFill>
                <a:effectLst/>
                <a:latin typeface="Calibri" panose="020F0502020204030204" pitchFamily="34" charset="0"/>
              </a:rPr>
              <a:t>Brigham and Women’s Hospital </a:t>
            </a:r>
            <a:r>
              <a:rPr lang="en-US" sz="2000" dirty="0">
                <a:solidFill>
                  <a:srgbClr val="000000"/>
                </a:solidFill>
                <a:effectLst/>
                <a:latin typeface="Calibri" panose="020F0502020204030204" pitchFamily="34" charset="0"/>
              </a:rPr>
              <a:t>and </a:t>
            </a:r>
            <a:r>
              <a:rPr lang="en-US" sz="2000" b="1" dirty="0">
                <a:solidFill>
                  <a:schemeClr val="accent2"/>
                </a:solidFill>
                <a:effectLst/>
                <a:latin typeface="Calibri" panose="020F0502020204030204" pitchFamily="34" charset="0"/>
              </a:rPr>
              <a:t>Massachusetts General Hospital</a:t>
            </a:r>
            <a:r>
              <a:rPr lang="en-US" sz="2000" dirty="0">
                <a:solidFill>
                  <a:srgbClr val="000000"/>
                </a:solidFill>
                <a:effectLst/>
                <a:latin typeface="Calibri" panose="020F0502020204030204" pitchFamily="34" charset="0"/>
              </a:rPr>
              <a:t>, specialty hospitals, community hospitals, a rehabilitation network, a health insurance plan, and multiple ambulatory care site locations across Massachusetts and New Hampshire.</a:t>
            </a:r>
            <a:endParaRPr lang="en-US" sz="2000" dirty="0"/>
          </a:p>
        </p:txBody>
      </p:sp>
      <p:sp>
        <p:nvSpPr>
          <p:cNvPr id="17" name="Title 1">
            <a:extLst>
              <a:ext uri="{FF2B5EF4-FFF2-40B4-BE49-F238E27FC236}">
                <a16:creationId xmlns:a16="http://schemas.microsoft.com/office/drawing/2014/main" id="{116D4926-8232-4544-AE9B-3B6222F22398}"/>
              </a:ext>
            </a:extLst>
          </p:cNvPr>
          <p:cNvSpPr txBox="1">
            <a:spLocks/>
          </p:cNvSpPr>
          <p:nvPr/>
        </p:nvSpPr>
        <p:spPr>
          <a:xfrm>
            <a:off x="641350" y="523875"/>
            <a:ext cx="10902950" cy="95651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Mass</a:t>
            </a:r>
            <a:r>
              <a:rPr lang="en-US" dirty="0">
                <a:solidFill>
                  <a:schemeClr val="tx1"/>
                </a:solidFill>
              </a:rPr>
              <a:t> </a:t>
            </a:r>
            <a:r>
              <a:rPr lang="en-US" dirty="0"/>
              <a:t>General Brigham</a:t>
            </a:r>
          </a:p>
        </p:txBody>
      </p:sp>
      <p:cxnSp>
        <p:nvCxnSpPr>
          <p:cNvPr id="13" name="Straight Connector 12">
            <a:extLst>
              <a:ext uri="{FF2B5EF4-FFF2-40B4-BE49-F238E27FC236}">
                <a16:creationId xmlns:a16="http://schemas.microsoft.com/office/drawing/2014/main" id="{BB661E89-380B-48A2-86E6-A747FC745D53}"/>
              </a:ext>
            </a:extLst>
          </p:cNvPr>
          <p:cNvCxnSpPr>
            <a:cxnSpLocks/>
          </p:cNvCxnSpPr>
          <p:nvPr/>
        </p:nvCxnSpPr>
        <p:spPr>
          <a:xfrm flipV="1">
            <a:off x="5977467" y="1347220"/>
            <a:ext cx="0" cy="4508831"/>
          </a:xfrm>
          <a:prstGeom prst="line">
            <a:avLst/>
          </a:prstGeom>
          <a:noFill/>
          <a:ln w="15875" cap="flat" cmpd="sng" algn="ctr">
            <a:solidFill>
              <a:srgbClr val="009CA6"/>
            </a:solidFill>
            <a:prstDash val="solid"/>
          </a:ln>
          <a:effectLst/>
        </p:spPr>
      </p:cxnSp>
      <p:pic>
        <p:nvPicPr>
          <p:cNvPr id="1026" name="Picture 2">
            <a:extLst>
              <a:ext uri="{FF2B5EF4-FFF2-40B4-BE49-F238E27FC236}">
                <a16:creationId xmlns:a16="http://schemas.microsoft.com/office/drawing/2014/main" id="{6870A2AA-EDEC-FF73-BAD2-618CEFE77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036" y="1006472"/>
            <a:ext cx="4552950" cy="2486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2ADB91C-7418-9D2D-7AE4-F37B4F664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036" y="3703422"/>
            <a:ext cx="4552950" cy="2486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99653-E18E-2621-0A2A-EBC95A895F84}"/>
              </a:ext>
            </a:extLst>
          </p:cNvPr>
          <p:cNvSpPr>
            <a:spLocks noGrp="1"/>
          </p:cNvSpPr>
          <p:nvPr>
            <p:ph type="title"/>
          </p:nvPr>
        </p:nvSpPr>
        <p:spPr/>
        <p:txBody>
          <a:bodyPr/>
          <a:lstStyle/>
          <a:p>
            <a:r>
              <a:rPr lang="en-US" dirty="0"/>
              <a:t>Post Survey</a:t>
            </a:r>
          </a:p>
        </p:txBody>
      </p:sp>
    </p:spTree>
    <p:extLst>
      <p:ext uri="{BB962C8B-B14F-4D97-AF65-F5344CB8AC3E}">
        <p14:creationId xmlns:p14="http://schemas.microsoft.com/office/powerpoint/2010/main" val="3451486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94C4-2587-CF92-E32E-AC8F502BDFD1}"/>
              </a:ext>
            </a:extLst>
          </p:cNvPr>
          <p:cNvSpPr>
            <a:spLocks noGrp="1"/>
          </p:cNvSpPr>
          <p:nvPr>
            <p:ph type="title"/>
          </p:nvPr>
        </p:nvSpPr>
        <p:spPr>
          <a:xfrm>
            <a:off x="641350" y="523875"/>
            <a:ext cx="10902950" cy="956516"/>
          </a:xfrm>
        </p:spPr>
        <p:txBody>
          <a:bodyPr anchor="t">
            <a:normAutofit/>
          </a:bodyPr>
          <a:lstStyle/>
          <a:p>
            <a:r>
              <a:rPr lang="en-US" dirty="0"/>
              <a:t>Lessons Learned</a:t>
            </a:r>
          </a:p>
        </p:txBody>
      </p:sp>
      <p:graphicFrame>
        <p:nvGraphicFramePr>
          <p:cNvPr id="5" name="Content Placeholder 2">
            <a:extLst>
              <a:ext uri="{FF2B5EF4-FFF2-40B4-BE49-F238E27FC236}">
                <a16:creationId xmlns:a16="http://schemas.microsoft.com/office/drawing/2014/main" id="{4EFA71D6-AA21-FAAB-8593-28731C33A919}"/>
              </a:ext>
            </a:extLst>
          </p:cNvPr>
          <p:cNvGraphicFramePr>
            <a:graphicFrameLocks noGrp="1"/>
          </p:cNvGraphicFramePr>
          <p:nvPr>
            <p:ph idx="1"/>
            <p:extLst>
              <p:ext uri="{D42A27DB-BD31-4B8C-83A1-F6EECF244321}">
                <p14:modId xmlns:p14="http://schemas.microsoft.com/office/powerpoint/2010/main" val="3199803673"/>
              </p:ext>
            </p:extLst>
          </p:nvPr>
        </p:nvGraphicFramePr>
        <p:xfrm>
          <a:off x="641350" y="1719072"/>
          <a:ext cx="1090295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2126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B419E-F879-215F-255A-EC62A0D89151}"/>
              </a:ext>
            </a:extLst>
          </p:cNvPr>
          <p:cNvSpPr>
            <a:spLocks noGrp="1"/>
          </p:cNvSpPr>
          <p:nvPr>
            <p:ph type="title"/>
          </p:nvPr>
        </p:nvSpPr>
        <p:spPr>
          <a:xfrm>
            <a:off x="641350" y="523875"/>
            <a:ext cx="10902950" cy="956516"/>
          </a:xfrm>
        </p:spPr>
        <p:txBody>
          <a:bodyPr anchor="t">
            <a:normAutofit/>
          </a:bodyPr>
          <a:lstStyle/>
          <a:p>
            <a:r>
              <a:rPr lang="en-US" dirty="0"/>
              <a:t>Post Survey Overview</a:t>
            </a:r>
          </a:p>
        </p:txBody>
      </p:sp>
      <p:graphicFrame>
        <p:nvGraphicFramePr>
          <p:cNvPr id="10" name="Content Placeholder 2">
            <a:extLst>
              <a:ext uri="{FF2B5EF4-FFF2-40B4-BE49-F238E27FC236}">
                <a16:creationId xmlns:a16="http://schemas.microsoft.com/office/drawing/2014/main" id="{F41824DE-E7F3-6D06-01F6-DF6C3A9A6D99}"/>
              </a:ext>
            </a:extLst>
          </p:cNvPr>
          <p:cNvGraphicFramePr>
            <a:graphicFrameLocks noGrp="1"/>
          </p:cNvGraphicFramePr>
          <p:nvPr>
            <p:ph sz="half" idx="2"/>
            <p:extLst>
              <p:ext uri="{D42A27DB-BD31-4B8C-83A1-F6EECF244321}">
                <p14:modId xmlns:p14="http://schemas.microsoft.com/office/powerpoint/2010/main" val="3302313805"/>
              </p:ext>
            </p:extLst>
          </p:nvPr>
        </p:nvGraphicFramePr>
        <p:xfrm>
          <a:off x="1215895" y="1688810"/>
          <a:ext cx="9924661"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3537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D165-2BAB-1E4B-E8DB-9519C7D1479A}"/>
              </a:ext>
            </a:extLst>
          </p:cNvPr>
          <p:cNvPicPr>
            <a:picLocks noChangeAspect="1"/>
          </p:cNvPicPr>
          <p:nvPr/>
        </p:nvPicPr>
        <p:blipFill>
          <a:blip r:embed="rId3"/>
          <a:stretch>
            <a:fillRect/>
          </a:stretch>
        </p:blipFill>
        <p:spPr>
          <a:xfrm>
            <a:off x="2214505" y="488141"/>
            <a:ext cx="8119983" cy="6110287"/>
          </a:xfrm>
          <a:prstGeom prst="rect">
            <a:avLst/>
          </a:prstGeom>
          <a:noFill/>
        </p:spPr>
      </p:pic>
    </p:spTree>
    <p:extLst>
      <p:ext uri="{BB962C8B-B14F-4D97-AF65-F5344CB8AC3E}">
        <p14:creationId xmlns:p14="http://schemas.microsoft.com/office/powerpoint/2010/main" val="1698812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689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79D2-8D5E-4594-87CB-34F1A683A3A4}"/>
              </a:ext>
            </a:extLst>
          </p:cNvPr>
          <p:cNvSpPr>
            <a:spLocks noGrp="1"/>
          </p:cNvSpPr>
          <p:nvPr>
            <p:ph type="title"/>
          </p:nvPr>
        </p:nvSpPr>
        <p:spPr/>
        <p:txBody>
          <a:bodyPr/>
          <a:lstStyle/>
          <a:p>
            <a:r>
              <a:rPr lang="en-US" dirty="0"/>
              <a:t>In this session, you will learn about:</a:t>
            </a:r>
            <a:br>
              <a:rPr lang="en-US" dirty="0"/>
            </a:br>
            <a:endParaRPr lang="en-US" dirty="0"/>
          </a:p>
        </p:txBody>
      </p:sp>
      <p:sp>
        <p:nvSpPr>
          <p:cNvPr id="3" name="Content Placeholder 2">
            <a:extLst>
              <a:ext uri="{FF2B5EF4-FFF2-40B4-BE49-F238E27FC236}">
                <a16:creationId xmlns:a16="http://schemas.microsoft.com/office/drawing/2014/main" id="{0254C347-D933-0FA2-FB97-6902583EF75C}"/>
              </a:ext>
            </a:extLst>
          </p:cNvPr>
          <p:cNvSpPr>
            <a:spLocks noGrp="1"/>
          </p:cNvSpPr>
          <p:nvPr>
            <p:ph idx="1"/>
          </p:nvPr>
        </p:nvSpPr>
        <p:spPr/>
        <p:txBody>
          <a:bodyPr/>
          <a:lstStyle/>
          <a:p>
            <a:pPr marL="342900" indent="-342900">
              <a:buFont typeface="Arial" panose="020B0604020202020204" pitchFamily="34" charset="0"/>
              <a:buChar char="•"/>
            </a:pPr>
            <a:r>
              <a:rPr lang="en-US" dirty="0"/>
              <a:t>Why did we pursue NCQA accreditation?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Preparing for accreditation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Payer contracting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System controls (now credentialing information integrity) and reporting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Final results!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207551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4E1E4-4FAB-AF48-6B09-DC8BDE4AAE99}"/>
              </a:ext>
            </a:extLst>
          </p:cNvPr>
          <p:cNvSpPr>
            <a:spLocks noGrp="1"/>
          </p:cNvSpPr>
          <p:nvPr>
            <p:ph type="title"/>
          </p:nvPr>
        </p:nvSpPr>
        <p:spPr/>
        <p:txBody>
          <a:bodyPr/>
          <a:lstStyle/>
          <a:p>
            <a:r>
              <a:rPr lang="en-US" dirty="0"/>
              <a:t>Why?</a:t>
            </a:r>
          </a:p>
        </p:txBody>
      </p:sp>
      <p:graphicFrame>
        <p:nvGraphicFramePr>
          <p:cNvPr id="5" name="Content Placeholder 4">
            <a:extLst>
              <a:ext uri="{FF2B5EF4-FFF2-40B4-BE49-F238E27FC236}">
                <a16:creationId xmlns:a16="http://schemas.microsoft.com/office/drawing/2014/main" id="{61E73E03-A625-3130-3CD4-318523E21C4E}"/>
              </a:ext>
            </a:extLst>
          </p:cNvPr>
          <p:cNvGraphicFramePr>
            <a:graphicFrameLocks noGrp="1"/>
          </p:cNvGraphicFramePr>
          <p:nvPr>
            <p:ph idx="1"/>
            <p:extLst>
              <p:ext uri="{D42A27DB-BD31-4B8C-83A1-F6EECF244321}">
                <p14:modId xmlns:p14="http://schemas.microsoft.com/office/powerpoint/2010/main" val="3467836997"/>
              </p:ext>
            </p:extLst>
          </p:nvPr>
        </p:nvGraphicFramePr>
        <p:xfrm>
          <a:off x="641350" y="1719072"/>
          <a:ext cx="1090295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Connector 2">
            <a:extLst>
              <a:ext uri="{FF2B5EF4-FFF2-40B4-BE49-F238E27FC236}">
                <a16:creationId xmlns:a16="http://schemas.microsoft.com/office/drawing/2014/main" id="{C350AB95-80CE-8612-ADAA-AC54ACE92A54}"/>
              </a:ext>
            </a:extLst>
          </p:cNvPr>
          <p:cNvCxnSpPr>
            <a:cxnSpLocks/>
          </p:cNvCxnSpPr>
          <p:nvPr/>
        </p:nvCxnSpPr>
        <p:spPr>
          <a:xfrm>
            <a:off x="5837694" y="914400"/>
            <a:ext cx="0" cy="52691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25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27997-C7CE-4BCB-9E33-823A165509CE}"/>
              </a:ext>
            </a:extLst>
          </p:cNvPr>
          <p:cNvSpPr>
            <a:spLocks noGrp="1"/>
          </p:cNvSpPr>
          <p:nvPr>
            <p:ph type="title"/>
          </p:nvPr>
        </p:nvSpPr>
        <p:spPr/>
        <p:txBody>
          <a:bodyPr/>
          <a:lstStyle/>
          <a:p>
            <a:r>
              <a:rPr lang="en-US" sz="2800" dirty="0"/>
              <a:t>Timeline</a:t>
            </a:r>
            <a:endParaRPr lang="en-US" dirty="0"/>
          </a:p>
        </p:txBody>
      </p:sp>
      <p:sp>
        <p:nvSpPr>
          <p:cNvPr id="11" name="Rectangle 10">
            <a:extLst>
              <a:ext uri="{FF2B5EF4-FFF2-40B4-BE49-F238E27FC236}">
                <a16:creationId xmlns:a16="http://schemas.microsoft.com/office/drawing/2014/main" id="{22F98CF3-C782-46B0-BA04-2B11CEBE9BDF}"/>
              </a:ext>
            </a:extLst>
          </p:cNvPr>
          <p:cNvSpPr/>
          <p:nvPr/>
        </p:nvSpPr>
        <p:spPr>
          <a:xfrm>
            <a:off x="641350" y="4071496"/>
            <a:ext cx="2217363" cy="4419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2 months</a:t>
            </a:r>
          </a:p>
        </p:txBody>
      </p:sp>
      <p:sp>
        <p:nvSpPr>
          <p:cNvPr id="19" name="Rectangle 18">
            <a:extLst>
              <a:ext uri="{FF2B5EF4-FFF2-40B4-BE49-F238E27FC236}">
                <a16:creationId xmlns:a16="http://schemas.microsoft.com/office/drawing/2014/main" id="{EE69E8BC-AAA5-4AD3-ADB7-B7AD174EF720}"/>
              </a:ext>
            </a:extLst>
          </p:cNvPr>
          <p:cNvSpPr/>
          <p:nvPr/>
        </p:nvSpPr>
        <p:spPr>
          <a:xfrm>
            <a:off x="2865594" y="4071496"/>
            <a:ext cx="2217363" cy="4419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 month</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35" name="Table 35">
            <a:extLst>
              <a:ext uri="{FF2B5EF4-FFF2-40B4-BE49-F238E27FC236}">
                <a16:creationId xmlns:a16="http://schemas.microsoft.com/office/drawing/2014/main" id="{E52D8CA6-9A11-4797-9A8C-8B4F7D9F2CD5}"/>
              </a:ext>
            </a:extLst>
          </p:cNvPr>
          <p:cNvGraphicFramePr>
            <a:graphicFrameLocks noGrp="1"/>
          </p:cNvGraphicFramePr>
          <p:nvPr>
            <p:extLst>
              <p:ext uri="{D42A27DB-BD31-4B8C-83A1-F6EECF244321}">
                <p14:modId xmlns:p14="http://schemas.microsoft.com/office/powerpoint/2010/main" val="2294100055"/>
              </p:ext>
            </p:extLst>
          </p:nvPr>
        </p:nvGraphicFramePr>
        <p:xfrm>
          <a:off x="649272" y="1682441"/>
          <a:ext cx="11048145" cy="1931378"/>
        </p:xfrm>
        <a:graphic>
          <a:graphicData uri="http://schemas.openxmlformats.org/drawingml/2006/table">
            <a:tbl>
              <a:tblPr bandRow="1">
                <a:tableStyleId>{5C22544A-7EE6-4342-B048-85BDC9FD1C3A}</a:tableStyleId>
              </a:tblPr>
              <a:tblGrid>
                <a:gridCol w="2209629">
                  <a:extLst>
                    <a:ext uri="{9D8B030D-6E8A-4147-A177-3AD203B41FA5}">
                      <a16:colId xmlns:a16="http://schemas.microsoft.com/office/drawing/2014/main" val="3108629786"/>
                    </a:ext>
                  </a:extLst>
                </a:gridCol>
                <a:gridCol w="2209629">
                  <a:extLst>
                    <a:ext uri="{9D8B030D-6E8A-4147-A177-3AD203B41FA5}">
                      <a16:colId xmlns:a16="http://schemas.microsoft.com/office/drawing/2014/main" val="1619336940"/>
                    </a:ext>
                  </a:extLst>
                </a:gridCol>
                <a:gridCol w="2209629">
                  <a:extLst>
                    <a:ext uri="{9D8B030D-6E8A-4147-A177-3AD203B41FA5}">
                      <a16:colId xmlns:a16="http://schemas.microsoft.com/office/drawing/2014/main" val="4159997129"/>
                    </a:ext>
                  </a:extLst>
                </a:gridCol>
                <a:gridCol w="2209629">
                  <a:extLst>
                    <a:ext uri="{9D8B030D-6E8A-4147-A177-3AD203B41FA5}">
                      <a16:colId xmlns:a16="http://schemas.microsoft.com/office/drawing/2014/main" val="421259393"/>
                    </a:ext>
                  </a:extLst>
                </a:gridCol>
                <a:gridCol w="2209629">
                  <a:extLst>
                    <a:ext uri="{9D8B030D-6E8A-4147-A177-3AD203B41FA5}">
                      <a16:colId xmlns:a16="http://schemas.microsoft.com/office/drawing/2014/main" val="3302516736"/>
                    </a:ext>
                  </a:extLst>
                </a:gridCol>
              </a:tblGrid>
              <a:tr h="1931378">
                <a:tc>
                  <a:txBody>
                    <a:bodyPr/>
                    <a:lstStyle/>
                    <a:p>
                      <a:pPr algn="ctr">
                        <a:spcAft>
                          <a:spcPts val="1200"/>
                        </a:spcAft>
                      </a:pPr>
                      <a:r>
                        <a:rPr lang="en-US" sz="1800" b="1" dirty="0"/>
                        <a:t>Phase 1</a:t>
                      </a:r>
                    </a:p>
                    <a:p>
                      <a:pPr marL="0" indent="0">
                        <a:spcAft>
                          <a:spcPts val="1200"/>
                        </a:spcAft>
                        <a:buFont typeface="Arial" panose="020B0604020202020204" pitchFamily="34" charset="0"/>
                        <a:buNone/>
                      </a:pPr>
                      <a:r>
                        <a:rPr lang="en-US" sz="1600" i="0" dirty="0"/>
                        <a:t>Readiness and Gap Assessment</a:t>
                      </a:r>
                    </a:p>
                  </a:txBody>
                  <a:tcPr>
                    <a:solidFill>
                      <a:schemeClr val="bg1">
                        <a:lumMod val="95000"/>
                      </a:schemeClr>
                    </a:solidFill>
                  </a:tcPr>
                </a:tc>
                <a:tc>
                  <a:txBody>
                    <a:bodyPr/>
                    <a:lstStyle/>
                    <a:p>
                      <a:pPr algn="ctr">
                        <a:spcAft>
                          <a:spcPts val="1200"/>
                        </a:spcAft>
                      </a:pPr>
                      <a:r>
                        <a:rPr lang="en-US" sz="1800" b="1" dirty="0"/>
                        <a:t>Phase 2</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600" kern="1200" dirty="0">
                          <a:solidFill>
                            <a:schemeClr val="dk1"/>
                          </a:solidFill>
                          <a:effectLst/>
                          <a:latin typeface="+mn-lt"/>
                          <a:ea typeface="+mn-ea"/>
                          <a:cs typeface="+mn-cs"/>
                        </a:rPr>
                        <a:t>Develop Workplan to Address Gaps</a:t>
                      </a:r>
                      <a:endParaRPr lang="en-US" sz="1600" dirty="0"/>
                    </a:p>
                  </a:txBody>
                  <a:tcPr>
                    <a:solidFill>
                      <a:schemeClr val="bg1">
                        <a:lumMod val="95000"/>
                      </a:schemeClr>
                    </a:solidFill>
                  </a:tcPr>
                </a:tc>
                <a:tc>
                  <a:txBody>
                    <a:bodyPr/>
                    <a:lstStyle/>
                    <a:p>
                      <a:pPr algn="ctr">
                        <a:spcAft>
                          <a:spcPts val="1200"/>
                        </a:spcAft>
                      </a:pPr>
                      <a:r>
                        <a:rPr lang="en-US" sz="1800" b="1" dirty="0"/>
                        <a:t>Phase 3</a:t>
                      </a:r>
                      <a:endParaRPr lang="en-US" sz="1800" dirty="0"/>
                    </a:p>
                    <a:p>
                      <a:pPr marL="0" indent="0" algn="l">
                        <a:spcAft>
                          <a:spcPts val="1200"/>
                        </a:spcAft>
                        <a:buFont typeface="Arial" panose="020B0604020202020204" pitchFamily="34" charset="0"/>
                        <a:buNone/>
                      </a:pPr>
                      <a:r>
                        <a:rPr lang="en-US" sz="1600" kern="1200" dirty="0">
                          <a:solidFill>
                            <a:schemeClr val="dk1"/>
                          </a:solidFill>
                          <a:effectLst/>
                          <a:latin typeface="+mn-lt"/>
                          <a:ea typeface="+mn-ea"/>
                          <a:cs typeface="+mn-cs"/>
                        </a:rPr>
                        <a:t>Implement changes</a:t>
                      </a:r>
                      <a:endParaRPr lang="en-US" sz="1600" dirty="0"/>
                    </a:p>
                  </a:txBody>
                  <a:tcPr>
                    <a:solidFill>
                      <a:schemeClr val="bg1">
                        <a:lumMod val="95000"/>
                      </a:schemeClr>
                    </a:solidFill>
                  </a:tcPr>
                </a:tc>
                <a:tc>
                  <a:txBody>
                    <a:bodyPr/>
                    <a:lstStyle/>
                    <a:p>
                      <a:pPr algn="ctr">
                        <a:spcAft>
                          <a:spcPts val="1200"/>
                        </a:spcAft>
                      </a:pPr>
                      <a:r>
                        <a:rPr lang="en-US" sz="1800" b="1" dirty="0"/>
                        <a:t>Phase 4</a:t>
                      </a:r>
                      <a:endParaRPr lang="en-US" sz="1800" dirty="0"/>
                    </a:p>
                    <a:p>
                      <a:pPr marL="0" indent="0" algn="l">
                        <a:spcAft>
                          <a:spcPts val="1200"/>
                        </a:spcAft>
                        <a:buFont typeface="Arial" panose="020B0604020202020204" pitchFamily="34" charset="0"/>
                        <a:buNone/>
                      </a:pPr>
                      <a:r>
                        <a:rPr lang="en-US" sz="1600" kern="1200" dirty="0">
                          <a:solidFill>
                            <a:schemeClr val="dk1"/>
                          </a:solidFill>
                          <a:effectLst/>
                          <a:latin typeface="+mn-lt"/>
                          <a:ea typeface="+mn-ea"/>
                          <a:cs typeface="+mn-cs"/>
                        </a:rPr>
                        <a:t>Survey submission</a:t>
                      </a:r>
                      <a:endParaRPr lang="en-US" sz="1600" dirty="0"/>
                    </a:p>
                    <a:p>
                      <a:pPr marL="0" indent="0" algn="l">
                        <a:spcAft>
                          <a:spcPts val="1200"/>
                        </a:spcAft>
                        <a:buFont typeface="Arial" panose="020B0604020202020204" pitchFamily="34" charset="0"/>
                        <a:buNone/>
                      </a:pPr>
                      <a:endParaRPr lang="en-US" sz="1600" dirty="0"/>
                    </a:p>
                  </a:txBody>
                  <a:tcPr>
                    <a:solidFill>
                      <a:schemeClr val="bg1">
                        <a:lumMod val="95000"/>
                      </a:schemeClr>
                    </a:solidFill>
                  </a:tcPr>
                </a:tc>
                <a:tc>
                  <a:txBody>
                    <a:bodyPr/>
                    <a:lstStyle/>
                    <a:p>
                      <a:pPr algn="ctr">
                        <a:spcAft>
                          <a:spcPts val="1200"/>
                        </a:spcAft>
                      </a:pPr>
                      <a:r>
                        <a:rPr lang="en-US" sz="1800" b="1" dirty="0"/>
                        <a:t>Phase 5</a:t>
                      </a:r>
                      <a:endParaRPr lang="en-US" sz="1800" dirty="0"/>
                    </a:p>
                    <a:p>
                      <a:pPr marL="0" indent="0" algn="l">
                        <a:spcAft>
                          <a:spcPts val="1200"/>
                        </a:spcAft>
                        <a:buFont typeface="Arial" panose="020B0604020202020204" pitchFamily="34" charset="0"/>
                        <a:buNone/>
                      </a:pPr>
                      <a:r>
                        <a:rPr lang="en-US" sz="1600" kern="1200" dirty="0">
                          <a:solidFill>
                            <a:schemeClr val="dk1"/>
                          </a:solidFill>
                          <a:effectLst/>
                          <a:latin typeface="+mn-lt"/>
                          <a:ea typeface="+mn-ea"/>
                          <a:cs typeface="+mn-cs"/>
                        </a:rPr>
                        <a:t>File Review and Survey Results</a:t>
                      </a:r>
                      <a:endParaRPr lang="en-US" sz="1600" dirty="0"/>
                    </a:p>
                    <a:p>
                      <a:pPr marL="0" indent="0" algn="l">
                        <a:spcAft>
                          <a:spcPts val="1200"/>
                        </a:spcAft>
                        <a:buFont typeface="Arial" panose="020B0604020202020204" pitchFamily="34" charset="0"/>
                        <a:buNone/>
                      </a:pPr>
                      <a:endParaRPr lang="en-US" sz="1600" dirty="0"/>
                    </a:p>
                  </a:txBody>
                  <a:tcPr>
                    <a:solidFill>
                      <a:schemeClr val="bg1">
                        <a:lumMod val="95000"/>
                      </a:schemeClr>
                    </a:solidFill>
                  </a:tcPr>
                </a:tc>
                <a:extLst>
                  <a:ext uri="{0D108BD9-81ED-4DB2-BD59-A6C34878D82A}">
                    <a16:rowId xmlns:a16="http://schemas.microsoft.com/office/drawing/2014/main" val="873896037"/>
                  </a:ext>
                </a:extLst>
              </a:tr>
            </a:tbl>
          </a:graphicData>
        </a:graphic>
      </p:graphicFrame>
      <p:sp>
        <p:nvSpPr>
          <p:cNvPr id="3" name="Rectangle 2">
            <a:extLst>
              <a:ext uri="{FF2B5EF4-FFF2-40B4-BE49-F238E27FC236}">
                <a16:creationId xmlns:a16="http://schemas.microsoft.com/office/drawing/2014/main" id="{98825581-6B05-D9E4-2C65-88A40642BB73}"/>
              </a:ext>
            </a:extLst>
          </p:cNvPr>
          <p:cNvSpPr/>
          <p:nvPr/>
        </p:nvSpPr>
        <p:spPr>
          <a:xfrm>
            <a:off x="5089838" y="4071496"/>
            <a:ext cx="2217363" cy="44193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(Varies)</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BB46069-5AB0-ACEB-60BA-C85F4655E0B5}"/>
              </a:ext>
            </a:extLst>
          </p:cNvPr>
          <p:cNvSpPr/>
          <p:nvPr/>
        </p:nvSpPr>
        <p:spPr>
          <a:xfrm>
            <a:off x="7314082" y="4071496"/>
            <a:ext cx="2217363" cy="441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 month</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6E811A8-B8B7-AA5E-061E-0BC2ACC27F8A}"/>
              </a:ext>
            </a:extLst>
          </p:cNvPr>
          <p:cNvSpPr/>
          <p:nvPr/>
        </p:nvSpPr>
        <p:spPr>
          <a:xfrm>
            <a:off x="9531445" y="4071496"/>
            <a:ext cx="2217363" cy="44193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 month</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64C50EEC-B717-DFF2-77C8-27C840AB74F8}"/>
              </a:ext>
            </a:extLst>
          </p:cNvPr>
          <p:cNvPicPr>
            <a:picLocks noChangeAspect="1"/>
          </p:cNvPicPr>
          <p:nvPr/>
        </p:nvPicPr>
        <p:blipFill>
          <a:blip r:embed="rId3"/>
          <a:stretch>
            <a:fillRect/>
          </a:stretch>
        </p:blipFill>
        <p:spPr>
          <a:xfrm>
            <a:off x="1928387" y="4971110"/>
            <a:ext cx="8930607" cy="1640168"/>
          </a:xfrm>
          <a:prstGeom prst="rect">
            <a:avLst/>
          </a:prstGeom>
        </p:spPr>
      </p:pic>
    </p:spTree>
    <p:extLst>
      <p:ext uri="{BB962C8B-B14F-4D97-AF65-F5344CB8AC3E}">
        <p14:creationId xmlns:p14="http://schemas.microsoft.com/office/powerpoint/2010/main" val="802024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605EB7-ADC8-1017-CB80-2EC072EC8821}"/>
              </a:ext>
            </a:extLst>
          </p:cNvPr>
          <p:cNvSpPr>
            <a:spLocks noGrp="1"/>
          </p:cNvSpPr>
          <p:nvPr>
            <p:ph sz="half" idx="2"/>
          </p:nvPr>
        </p:nvSpPr>
        <p:spPr>
          <a:xfrm>
            <a:off x="506183" y="1654160"/>
            <a:ext cx="5184648" cy="3715321"/>
          </a:xfrm>
        </p:spPr>
        <p:txBody>
          <a:bodyPr/>
          <a:lstStyle/>
          <a:p>
            <a:pPr marL="285750" indent="-285750">
              <a:buFont typeface="Arial" panose="020B0604020202020204" pitchFamily="34" charset="0"/>
              <a:buChar char="•"/>
            </a:pPr>
            <a:r>
              <a:rPr lang="en-US" sz="1800" dirty="0"/>
              <a:t>Identify stakeholders </a:t>
            </a:r>
          </a:p>
          <a:p>
            <a:endParaRPr lang="en-US" sz="1800" dirty="0"/>
          </a:p>
          <a:p>
            <a:pPr marL="285750" indent="-285750">
              <a:buFont typeface="Arial" panose="020B0604020202020204" pitchFamily="34" charset="0"/>
              <a:buChar char="•"/>
            </a:pPr>
            <a:r>
              <a:rPr lang="en-US" sz="1800" dirty="0"/>
              <a:t>Identify dedicated project management and/or external consultant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Orient to NCQA standards, terminology, and timelines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Gather all internal policies, procedures, and documentation</a:t>
            </a:r>
          </a:p>
          <a:p>
            <a:pPr marL="285750" indent="-285750">
              <a:buFont typeface="Arial" panose="020B0604020202020204" pitchFamily="34" charset="0"/>
              <a:buChar char="•"/>
            </a:pPr>
            <a:endParaRPr lang="en-US" sz="1800" dirty="0"/>
          </a:p>
        </p:txBody>
      </p:sp>
      <p:sp>
        <p:nvSpPr>
          <p:cNvPr id="5" name="Content Placeholder 4">
            <a:extLst>
              <a:ext uri="{FF2B5EF4-FFF2-40B4-BE49-F238E27FC236}">
                <a16:creationId xmlns:a16="http://schemas.microsoft.com/office/drawing/2014/main" id="{2EC47A73-EA92-1047-9CF2-5B9AB678484A}"/>
              </a:ext>
            </a:extLst>
          </p:cNvPr>
          <p:cNvSpPr>
            <a:spLocks noGrp="1"/>
          </p:cNvSpPr>
          <p:nvPr>
            <p:ph sz="quarter" idx="4"/>
          </p:nvPr>
        </p:nvSpPr>
        <p:spPr>
          <a:xfrm>
            <a:off x="6502629" y="1654160"/>
            <a:ext cx="5183188" cy="3715321"/>
          </a:xfrm>
        </p:spPr>
        <p:txBody>
          <a:bodyPr/>
          <a:lstStyle/>
          <a:p>
            <a:pPr marL="285750" indent="-285750">
              <a:buFont typeface="Arial" panose="020B0604020202020204" pitchFamily="34" charset="0"/>
              <a:buChar char="•"/>
            </a:pPr>
            <a:r>
              <a:rPr lang="en-US" sz="1800" dirty="0"/>
              <a:t>Conduct initial assessment of readiness including policies, procedures, documentation, evidence review, and reports</a:t>
            </a:r>
          </a:p>
          <a:p>
            <a:pPr marL="285750" marR="0" indent="-285750">
              <a:spcBef>
                <a:spcPts val="0"/>
              </a:spcBef>
              <a:spcAft>
                <a:spcPts val="0"/>
              </a:spcAft>
              <a:buFont typeface="Arial" panose="020B0604020202020204" pitchFamily="34" charset="0"/>
              <a:buChar char="•"/>
            </a:pPr>
            <a:endParaRPr lang="en-US" sz="1800" dirty="0">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latin typeface="Calibri" panose="020F0502020204030204" pitchFamily="34" charset="0"/>
              </a:rPr>
              <a:t>Document additions and/or changes to:</a:t>
            </a:r>
          </a:p>
          <a:p>
            <a:pPr marL="747713" lvl="1" indent="-285750">
              <a:buFont typeface="Calibri" panose="020F0502020204030204" pitchFamily="34" charset="0"/>
              <a:buChar char="-"/>
            </a:pPr>
            <a:r>
              <a:rPr lang="en-US" sz="1600" dirty="0">
                <a:latin typeface="Calibri" panose="020F0502020204030204" pitchFamily="34" charset="0"/>
              </a:rPr>
              <a:t>Policies</a:t>
            </a:r>
          </a:p>
          <a:p>
            <a:pPr marL="747713" lvl="1" indent="-285750">
              <a:buFont typeface="Calibri" panose="020F0502020204030204" pitchFamily="34" charset="0"/>
              <a:buChar char="-"/>
            </a:pPr>
            <a:r>
              <a:rPr lang="en-US" sz="1600" dirty="0">
                <a:latin typeface="Calibri" panose="020F0502020204030204" pitchFamily="34" charset="0"/>
              </a:rPr>
              <a:t>Workflows</a:t>
            </a:r>
          </a:p>
          <a:p>
            <a:pPr marL="747713" lvl="1" indent="-285750">
              <a:buFont typeface="Calibri" panose="020F0502020204030204" pitchFamily="34" charset="0"/>
              <a:buChar char="-"/>
            </a:pPr>
            <a:r>
              <a:rPr lang="en-US" sz="1600" dirty="0">
                <a:latin typeface="Calibri" panose="020F0502020204030204" pitchFamily="34" charset="0"/>
              </a:rPr>
              <a:t>Checklists</a:t>
            </a:r>
          </a:p>
          <a:p>
            <a:pPr marL="747713" lvl="1" indent="-285750">
              <a:buFont typeface="Calibri" panose="020F0502020204030204" pitchFamily="34" charset="0"/>
              <a:buChar char="-"/>
            </a:pPr>
            <a:r>
              <a:rPr lang="en-US" sz="1600" dirty="0">
                <a:latin typeface="Calibri" panose="020F0502020204030204" pitchFamily="34" charset="0"/>
              </a:rPr>
              <a:t>Reports</a:t>
            </a:r>
          </a:p>
          <a:p>
            <a:r>
              <a:rPr lang="en-US" sz="1800" dirty="0">
                <a:effectLst/>
                <a:latin typeface="Calibri" panose="020F0502020204030204" pitchFamily="34" charset="0"/>
              </a:rPr>
              <a:t>.</a:t>
            </a:r>
          </a:p>
        </p:txBody>
      </p:sp>
      <p:sp>
        <p:nvSpPr>
          <p:cNvPr id="6" name="Title 5">
            <a:extLst>
              <a:ext uri="{FF2B5EF4-FFF2-40B4-BE49-F238E27FC236}">
                <a16:creationId xmlns:a16="http://schemas.microsoft.com/office/drawing/2014/main" id="{261638D9-FCFC-FD5E-1A32-DF9D46C0AE83}"/>
              </a:ext>
            </a:extLst>
          </p:cNvPr>
          <p:cNvSpPr>
            <a:spLocks noGrp="1"/>
          </p:cNvSpPr>
          <p:nvPr>
            <p:ph type="title"/>
          </p:nvPr>
        </p:nvSpPr>
        <p:spPr>
          <a:xfrm>
            <a:off x="371792" y="291951"/>
            <a:ext cx="10902951" cy="956516"/>
          </a:xfrm>
        </p:spPr>
        <p:txBody>
          <a:bodyPr/>
          <a:lstStyle/>
          <a:p>
            <a:r>
              <a:rPr lang="en-US" sz="2800" dirty="0"/>
              <a:t>Readiness and Gap Assessment</a:t>
            </a:r>
          </a:p>
        </p:txBody>
      </p:sp>
      <p:cxnSp>
        <p:nvCxnSpPr>
          <p:cNvPr id="8" name="Straight Connector 7">
            <a:extLst>
              <a:ext uri="{FF2B5EF4-FFF2-40B4-BE49-F238E27FC236}">
                <a16:creationId xmlns:a16="http://schemas.microsoft.com/office/drawing/2014/main" id="{96622066-CE63-0F37-E6D7-9872B0FE9772}"/>
              </a:ext>
            </a:extLst>
          </p:cNvPr>
          <p:cNvCxnSpPr/>
          <p:nvPr/>
        </p:nvCxnSpPr>
        <p:spPr>
          <a:xfrm>
            <a:off x="5910943" y="1248467"/>
            <a:ext cx="0" cy="525634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287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7241244-4552-34B9-B355-8819D85688BE}"/>
              </a:ext>
            </a:extLst>
          </p:cNvPr>
          <p:cNvSpPr/>
          <p:nvPr/>
        </p:nvSpPr>
        <p:spPr>
          <a:xfrm>
            <a:off x="4626321" y="1195057"/>
            <a:ext cx="7478162" cy="51390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5">
            <a:extLst>
              <a:ext uri="{FF2B5EF4-FFF2-40B4-BE49-F238E27FC236}">
                <a16:creationId xmlns:a16="http://schemas.microsoft.com/office/drawing/2014/main" id="{261638D9-FCFC-FD5E-1A32-DF9D46C0AE83}"/>
              </a:ext>
            </a:extLst>
          </p:cNvPr>
          <p:cNvSpPr>
            <a:spLocks noGrp="1"/>
          </p:cNvSpPr>
          <p:nvPr>
            <p:ph type="title"/>
          </p:nvPr>
        </p:nvSpPr>
        <p:spPr>
          <a:xfrm>
            <a:off x="641350" y="523875"/>
            <a:ext cx="10902950" cy="956516"/>
          </a:xfrm>
        </p:spPr>
        <p:txBody>
          <a:bodyPr anchor="t">
            <a:normAutofit/>
          </a:bodyPr>
          <a:lstStyle/>
          <a:p>
            <a:r>
              <a:rPr lang="en-US"/>
              <a:t>Develop Workplan to Address Gaps</a:t>
            </a:r>
          </a:p>
        </p:txBody>
      </p:sp>
      <p:sp>
        <p:nvSpPr>
          <p:cNvPr id="2" name="Content Placeholder 1">
            <a:extLst>
              <a:ext uri="{FF2B5EF4-FFF2-40B4-BE49-F238E27FC236}">
                <a16:creationId xmlns:a16="http://schemas.microsoft.com/office/drawing/2014/main" id="{AB605EB7-ADC8-1017-CB80-2EC072EC8821}"/>
              </a:ext>
            </a:extLst>
          </p:cNvPr>
          <p:cNvSpPr>
            <a:spLocks noGrp="1"/>
          </p:cNvSpPr>
          <p:nvPr>
            <p:ph idx="1"/>
          </p:nvPr>
        </p:nvSpPr>
        <p:spPr>
          <a:xfrm>
            <a:off x="641351" y="1719072"/>
            <a:ext cx="3894436" cy="4023360"/>
          </a:xfrm>
        </p:spPr>
        <p:txBody>
          <a:bodyPr>
            <a:normAutofit/>
          </a:bodyPr>
          <a:lstStyle/>
          <a:p>
            <a:pPr marL="285750" indent="-285750">
              <a:spcAft>
                <a:spcPts val="600"/>
              </a:spcAft>
              <a:buFont typeface="Arial" panose="020B0604020202020204" pitchFamily="34" charset="0"/>
              <a:buChar char="•"/>
            </a:pPr>
            <a:r>
              <a:rPr lang="en-US" b="1" dirty="0"/>
              <a:t>Workplan</a:t>
            </a:r>
            <a:r>
              <a:rPr lang="en-US" dirty="0"/>
              <a:t>: organize by factor</a:t>
            </a:r>
          </a:p>
          <a:p>
            <a:pPr marL="285750" indent="-285750">
              <a:spcAft>
                <a:spcPts val="600"/>
              </a:spcAft>
              <a:buFont typeface="Arial" panose="020B0604020202020204" pitchFamily="34" charset="0"/>
              <a:buChar char="•"/>
            </a:pPr>
            <a:endParaRPr lang="en-US" b="1" dirty="0"/>
          </a:p>
          <a:p>
            <a:pPr marL="285750" indent="-285750">
              <a:spcAft>
                <a:spcPts val="600"/>
              </a:spcAft>
              <a:buFont typeface="Arial" panose="020B0604020202020204" pitchFamily="34" charset="0"/>
              <a:buChar char="•"/>
            </a:pPr>
            <a:r>
              <a:rPr lang="en-US" b="1" dirty="0"/>
              <a:t>Policies</a:t>
            </a:r>
            <a:r>
              <a:rPr lang="en-US" dirty="0"/>
              <a:t>: naming conventions use NCQA standards language</a:t>
            </a:r>
          </a:p>
          <a:p>
            <a:pPr marL="285750" indent="-285750">
              <a:spcAft>
                <a:spcPts val="600"/>
              </a:spcAft>
              <a:buFont typeface="Arial" panose="020B0604020202020204" pitchFamily="34" charset="0"/>
              <a:buChar char="•"/>
            </a:pPr>
            <a:endParaRPr lang="en-US" b="1" dirty="0"/>
          </a:p>
          <a:p>
            <a:pPr marL="285750" indent="-285750">
              <a:spcAft>
                <a:spcPts val="600"/>
              </a:spcAft>
              <a:buFont typeface="Arial" panose="020B0604020202020204" pitchFamily="34" charset="0"/>
              <a:buChar char="•"/>
            </a:pPr>
            <a:r>
              <a:rPr lang="en-US" b="1" dirty="0"/>
              <a:t>Folder structure</a:t>
            </a:r>
            <a:r>
              <a:rPr lang="en-US" dirty="0"/>
              <a:t>: save documentation using NCQA standards language </a:t>
            </a:r>
          </a:p>
          <a:p>
            <a:pPr marL="285750" indent="-285750">
              <a:spcAft>
                <a:spcPts val="600"/>
              </a:spcAft>
              <a:buFont typeface="Arial" panose="020B0604020202020204" pitchFamily="34" charset="0"/>
              <a:buChar char="•"/>
            </a:pPr>
            <a:endParaRPr lang="en-US" b="1" dirty="0"/>
          </a:p>
          <a:p>
            <a:pPr marL="285750" indent="-285750">
              <a:spcAft>
                <a:spcPts val="600"/>
              </a:spcAft>
              <a:buFont typeface="Arial" panose="020B0604020202020204" pitchFamily="34" charset="0"/>
              <a:buChar char="•"/>
            </a:pPr>
            <a:r>
              <a:rPr lang="en-US" b="1" dirty="0"/>
              <a:t>Checklists</a:t>
            </a:r>
            <a:r>
              <a:rPr lang="en-US" dirty="0"/>
              <a:t>: add NCQA standards to checklist items</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US" dirty="0">
              <a:effectLst/>
            </a:endParaRPr>
          </a:p>
          <a:p>
            <a:pPr>
              <a:spcAft>
                <a:spcPts val="600"/>
              </a:spcAft>
            </a:pPr>
            <a:endParaRPr lang="en-US" dirty="0"/>
          </a:p>
        </p:txBody>
      </p:sp>
      <p:pic>
        <p:nvPicPr>
          <p:cNvPr id="15" name="Picture 14" descr="A screenshot of a computer&#10;&#10;Description automatically generated">
            <a:extLst>
              <a:ext uri="{FF2B5EF4-FFF2-40B4-BE49-F238E27FC236}">
                <a16:creationId xmlns:a16="http://schemas.microsoft.com/office/drawing/2014/main" id="{233CD788-A932-1843-C782-14A8F217CEA2}"/>
              </a:ext>
            </a:extLst>
          </p:cNvPr>
          <p:cNvPicPr>
            <a:picLocks noChangeAspect="1"/>
          </p:cNvPicPr>
          <p:nvPr/>
        </p:nvPicPr>
        <p:blipFill>
          <a:blip r:embed="rId3"/>
          <a:stretch>
            <a:fillRect/>
          </a:stretch>
        </p:blipFill>
        <p:spPr>
          <a:xfrm>
            <a:off x="4729393" y="1480391"/>
            <a:ext cx="6307913" cy="2885869"/>
          </a:xfrm>
          <a:prstGeom prst="rect">
            <a:avLst/>
          </a:prstGeom>
          <a:noFill/>
        </p:spPr>
      </p:pic>
      <p:pic>
        <p:nvPicPr>
          <p:cNvPr id="17" name="Picture 16">
            <a:extLst>
              <a:ext uri="{FF2B5EF4-FFF2-40B4-BE49-F238E27FC236}">
                <a16:creationId xmlns:a16="http://schemas.microsoft.com/office/drawing/2014/main" id="{017959B7-5CE9-7B37-4BE2-DAB66EF446F1}"/>
              </a:ext>
            </a:extLst>
          </p:cNvPr>
          <p:cNvPicPr>
            <a:picLocks noChangeAspect="1"/>
          </p:cNvPicPr>
          <p:nvPr/>
        </p:nvPicPr>
        <p:blipFill>
          <a:blip r:embed="rId4"/>
          <a:stretch>
            <a:fillRect/>
          </a:stretch>
        </p:blipFill>
        <p:spPr>
          <a:xfrm>
            <a:off x="5556958" y="3327552"/>
            <a:ext cx="6466045" cy="2890336"/>
          </a:xfrm>
          <a:prstGeom prst="rect">
            <a:avLst/>
          </a:prstGeom>
        </p:spPr>
      </p:pic>
    </p:spTree>
    <p:extLst>
      <p:ext uri="{BB962C8B-B14F-4D97-AF65-F5344CB8AC3E}">
        <p14:creationId xmlns:p14="http://schemas.microsoft.com/office/powerpoint/2010/main" val="2092800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3">
            <a:extLst>
              <a:ext uri="{FF2B5EF4-FFF2-40B4-BE49-F238E27FC236}">
                <a16:creationId xmlns:a16="http://schemas.microsoft.com/office/drawing/2014/main" id="{83059D4F-1893-6A5E-6E10-192728181B6A}"/>
              </a:ext>
            </a:extLst>
          </p:cNvPr>
          <p:cNvSpPr>
            <a:spLocks noGrp="1"/>
          </p:cNvSpPr>
          <p:nvPr>
            <p:ph type="title"/>
          </p:nvPr>
        </p:nvSpPr>
        <p:spPr>
          <a:xfrm>
            <a:off x="641350" y="523875"/>
            <a:ext cx="10902950" cy="956516"/>
          </a:xfrm>
        </p:spPr>
        <p:txBody>
          <a:bodyPr anchor="t">
            <a:normAutofit/>
          </a:bodyPr>
          <a:lstStyle/>
          <a:p>
            <a:r>
              <a:rPr lang="en-US" dirty="0"/>
              <a:t>Examples of Pre-submission Materials</a:t>
            </a:r>
          </a:p>
        </p:txBody>
      </p:sp>
      <p:graphicFrame>
        <p:nvGraphicFramePr>
          <p:cNvPr id="28" name="Content Placeholder 2">
            <a:extLst>
              <a:ext uri="{FF2B5EF4-FFF2-40B4-BE49-F238E27FC236}">
                <a16:creationId xmlns:a16="http://schemas.microsoft.com/office/drawing/2014/main" id="{704F603B-9C2E-7143-EF3A-A15E83E2EC76}"/>
              </a:ext>
            </a:extLst>
          </p:cNvPr>
          <p:cNvGraphicFramePr>
            <a:graphicFrameLocks noGrp="1"/>
          </p:cNvGraphicFramePr>
          <p:nvPr>
            <p:ph type="tbl" sz="quarter" idx="10"/>
            <p:extLst>
              <p:ext uri="{D42A27DB-BD31-4B8C-83A1-F6EECF244321}">
                <p14:modId xmlns:p14="http://schemas.microsoft.com/office/powerpoint/2010/main" val="110435291"/>
              </p:ext>
            </p:extLst>
          </p:nvPr>
        </p:nvGraphicFramePr>
        <p:xfrm>
          <a:off x="640080" y="1719072"/>
          <a:ext cx="10902950" cy="4026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20111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9sOI9xjN936QnCZm8cO6d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heme/theme1.xml><?xml version="1.0" encoding="utf-8"?>
<a:theme xmlns:a="http://schemas.openxmlformats.org/drawingml/2006/main" name="1_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GB_standard_template_022021" id="{D73F0B1C-26EB-3F44-8AE0-474B42F0F61E}" vid="{68716181-CC01-2345-AB9B-FFE4016E16B6}"/>
    </a:ext>
  </a:extLst>
</a:theme>
</file>

<file path=ppt/theme/theme2.xml><?xml version="1.0" encoding="utf-8"?>
<a:theme xmlns:a="http://schemas.openxmlformats.org/drawingml/2006/main" name="2_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32" id="{02AFB435-E4BC-5B40-A90F-4C49A970DE09}" vid="{08332808-3A56-FE44-AF20-BA7BC530EDEE}"/>
    </a:ext>
  </a:extLst>
</a:theme>
</file>

<file path=ppt/theme/theme3.xml><?xml version="1.0" encoding="utf-8"?>
<a:theme xmlns:a="http://schemas.openxmlformats.org/drawingml/2006/main" name="Fullscreen">
  <a:themeElements>
    <a:clrScheme name="NCQA">
      <a:dk1>
        <a:srgbClr val="565A5C"/>
      </a:dk1>
      <a:lt1>
        <a:srgbClr val="FFFFFF"/>
      </a:lt1>
      <a:dk2>
        <a:srgbClr val="4F758B"/>
      </a:dk2>
      <a:lt2>
        <a:srgbClr val="CECFCB"/>
      </a:lt2>
      <a:accent1>
        <a:srgbClr val="4F758B"/>
      </a:accent1>
      <a:accent2>
        <a:srgbClr val="C8102E"/>
      </a:accent2>
      <a:accent3>
        <a:srgbClr val="67823A"/>
      </a:accent3>
      <a:accent4>
        <a:srgbClr val="5F2167"/>
      </a:accent4>
      <a:accent5>
        <a:srgbClr val="00A9E0"/>
      </a:accent5>
      <a:accent6>
        <a:srgbClr val="EEAF30"/>
      </a:accent6>
      <a:hlink>
        <a:srgbClr val="4F758B"/>
      </a:hlink>
      <a:folHlink>
        <a:srgbClr val="4F758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NCQA_Template_Std_FINAL" id="{AB978AA4-A616-6B4E-8876-4F0F2C630D8F}" vid="{B0C738FD-F7AE-704A-A8F5-CDA91011D5D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635f1ef-eff7-4a7b-9703-7bafc0ba57f1">
      <UserInfo>
        <DisplayName>NT Service\spsearch</DisplayName>
        <AccountId>9</AccountId>
        <AccountType/>
      </UserInfo>
      <UserInfo>
        <DisplayName>Nisar, Ansa</DisplayName>
        <AccountId>36</AccountId>
        <AccountType/>
      </UserInfo>
      <UserInfo>
        <DisplayName>Moore, Katie</DisplayName>
        <AccountId>63</AccountId>
        <AccountType/>
      </UserInfo>
      <UserInfo>
        <DisplayName>Arrieta, Carrie G.</DisplayName>
        <AccountId>64</AccountId>
        <AccountType/>
      </UserInfo>
      <UserInfo>
        <DisplayName>Phull, Tavinder</DisplayName>
        <AccountId>18</AccountId>
        <AccountType/>
      </UserInfo>
      <UserInfo>
        <DisplayName>Pierre, Claire Cecile</DisplayName>
        <AccountId>51</AccountId>
        <AccountType/>
      </UserInfo>
      <UserInfo>
        <DisplayName>Bryant Mantha, Allison S.,MD, MPH</DisplayName>
        <AccountId>17</AccountId>
        <AccountType/>
      </UserInfo>
      <UserInfo>
        <DisplayName>Taveras, Elsie M.,MD, MPH</DisplayName>
        <AccountId>15</AccountId>
        <AccountType/>
      </UserInfo>
      <UserInfo>
        <DisplayName>Vazza, Jennifer Michelle</DisplayName>
        <AccountId>10</AccountId>
        <AccountType/>
      </UserInfo>
      <UserInfo>
        <DisplayName>Lucier, David J.,JR,MD, MBA, MPH</DisplayName>
        <AccountId>57</AccountId>
        <AccountType/>
      </UserInfo>
      <UserInfo>
        <DisplayName>Fiumara, Karen</DisplayName>
        <AccountId>41</AccountId>
        <AccountType/>
      </UserInfo>
      <UserInfo>
        <DisplayName>Doorley, Kelly</DisplayName>
        <AccountId>58</AccountId>
        <AccountType/>
      </UserInfo>
      <UserInfo>
        <DisplayName>Shenoy, Erica S.,MD, PhD</DisplayName>
        <AccountId>33</AccountId>
        <AccountType/>
      </UserInfo>
      <UserInfo>
        <DisplayName>Sisodia, Rachel C.,MD</DisplayName>
        <AccountId>16</AccountId>
        <AccountType/>
      </UserInfo>
      <UserInfo>
        <DisplayName>Jeffers, Meaghan</DisplayName>
        <AccountId>49</AccountId>
        <AccountType/>
      </UserInfo>
    </SharedWithUsers>
    <lcf76f155ced4ddcb4097134ff3c332f xmlns="5716e934-bc36-4250-9dde-a75884f39fc1">
      <Terms xmlns="http://schemas.microsoft.com/office/infopath/2007/PartnerControls"/>
    </lcf76f155ced4ddcb4097134ff3c332f>
    <TaxCatchAll xmlns="b635f1ef-eff7-4a7b-9703-7bafc0ba57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EA7F4B4B786446B0C5332F337CDD8B" ma:contentTypeVersion="15" ma:contentTypeDescription="Create a new document." ma:contentTypeScope="" ma:versionID="5c479078c12390abb7994651c22edb91">
  <xsd:schema xmlns:xsd="http://www.w3.org/2001/XMLSchema" xmlns:xs="http://www.w3.org/2001/XMLSchema" xmlns:p="http://schemas.microsoft.com/office/2006/metadata/properties" xmlns:ns2="5716e934-bc36-4250-9dde-a75884f39fc1" xmlns:ns3="b635f1ef-eff7-4a7b-9703-7bafc0ba57f1" targetNamespace="http://schemas.microsoft.com/office/2006/metadata/properties" ma:root="true" ma:fieldsID="59cbc45527b076722806dfd0ec191ce1" ns2:_="" ns3:_="">
    <xsd:import namespace="5716e934-bc36-4250-9dde-a75884f39fc1"/>
    <xsd:import namespace="b635f1ef-eff7-4a7b-9703-7bafc0ba57f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16e934-bc36-4250-9dde-a75884f39f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60c9a04-0a06-4c47-89e2-9dbcedd85f4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35f1ef-eff7-4a7b-9703-7bafc0ba57f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984d1fd-9562-4015-8c68-9ebdedafe6e7}" ma:internalName="TaxCatchAll" ma:showField="CatchAllData" ma:web="b635f1ef-eff7-4a7b-9703-7bafc0ba57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539D49-562A-495A-BA09-C6FBB31276A7}">
  <ds:schemaRefs>
    <ds:schemaRef ds:uri="http://schemas.microsoft.com/sharepoint/v3/contenttype/forms"/>
  </ds:schemaRefs>
</ds:datastoreItem>
</file>

<file path=customXml/itemProps2.xml><?xml version="1.0" encoding="utf-8"?>
<ds:datastoreItem xmlns:ds="http://schemas.openxmlformats.org/officeDocument/2006/customXml" ds:itemID="{04367563-B201-48D3-988B-3839CC1EC089}">
  <ds:schemaRef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b635f1ef-eff7-4a7b-9703-7bafc0ba57f1"/>
    <ds:schemaRef ds:uri="5716e934-bc36-4250-9dde-a75884f39fc1"/>
    <ds:schemaRef ds:uri="http://www.w3.org/XML/1998/namespace"/>
    <ds:schemaRef ds:uri="http://purl.org/dc/dcmitype/"/>
  </ds:schemaRefs>
</ds:datastoreItem>
</file>

<file path=customXml/itemProps3.xml><?xml version="1.0" encoding="utf-8"?>
<ds:datastoreItem xmlns:ds="http://schemas.openxmlformats.org/officeDocument/2006/customXml" ds:itemID="{88EC37C3-590C-49F1-BF71-B202F95083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16e934-bc36-4250-9dde-a75884f39fc1"/>
    <ds:schemaRef ds:uri="b635f1ef-eff7-4a7b-9703-7bafc0ba57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MGB Branded PP 9.30.22</Template>
  <TotalTime>3746</TotalTime>
  <Words>2398</Words>
  <Application>Microsoft Office PowerPoint</Application>
  <PresentationFormat>Widescreen</PresentationFormat>
  <Paragraphs>417</Paragraphs>
  <Slides>34</Slides>
  <Notes>23</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7" baseType="lpstr">
      <vt:lpstr>.AppleSystemUIFont</vt:lpstr>
      <vt:lpstr>-apple-system</vt:lpstr>
      <vt:lpstr>Arial</vt:lpstr>
      <vt:lpstr>Arial</vt:lpstr>
      <vt:lpstr>Calibri</vt:lpstr>
      <vt:lpstr>Georgia</vt:lpstr>
      <vt:lpstr>System Font Regular</vt:lpstr>
      <vt:lpstr>Times New Roman</vt:lpstr>
      <vt:lpstr>Wingdings</vt:lpstr>
      <vt:lpstr>1_MGB_standard_template_082020</vt:lpstr>
      <vt:lpstr>2_MGB_standard_template_082020</vt:lpstr>
      <vt:lpstr>Fullscreen</vt:lpstr>
      <vt:lpstr>think-cell Slide</vt:lpstr>
      <vt:lpstr>NCQA Credentialing Accreditation Pathway to Success</vt:lpstr>
      <vt:lpstr>Welcome!</vt:lpstr>
      <vt:lpstr>PowerPoint Presentation</vt:lpstr>
      <vt:lpstr>In this session, you will learn about: </vt:lpstr>
      <vt:lpstr>Why?</vt:lpstr>
      <vt:lpstr>Timeline</vt:lpstr>
      <vt:lpstr>Readiness and Gap Assessment</vt:lpstr>
      <vt:lpstr>Develop Workplan to Address Gaps</vt:lpstr>
      <vt:lpstr>Examples of Pre-submission Materials</vt:lpstr>
      <vt:lpstr>MD-App – updated instructions </vt:lpstr>
      <vt:lpstr>Credentialing Specialist Checklist Updates</vt:lpstr>
      <vt:lpstr>Credentialing Specialist Checklist Updates - 2025</vt:lpstr>
      <vt:lpstr>Medical Staff Specialist Checklist  Updates</vt:lpstr>
      <vt:lpstr>Medical Staff Specialist Checklist Updates - 2025</vt:lpstr>
      <vt:lpstr>Credentials Committee Agenda </vt:lpstr>
      <vt:lpstr>Credentials Committee Agenda Updated  - 2025</vt:lpstr>
      <vt:lpstr>Credentials Committee Agenda and Minutes - Update</vt:lpstr>
      <vt:lpstr>Staff Training Agenda</vt:lpstr>
      <vt:lpstr>Policies</vt:lpstr>
      <vt:lpstr>Confidentiality Agreements</vt:lpstr>
      <vt:lpstr>Complaint and Adverse Event Tracker – Updated 2025</vt:lpstr>
      <vt:lpstr>Pre-Submission Materials Overview</vt:lpstr>
      <vt:lpstr>File Universe Criteria</vt:lpstr>
      <vt:lpstr>File Review Day</vt:lpstr>
      <vt:lpstr>Payer Contracting</vt:lpstr>
      <vt:lpstr>Contractual Requirement with the Payers</vt:lpstr>
      <vt:lpstr>System Controls* and Reporting  *New: Credentialing Information Integrity</vt:lpstr>
      <vt:lpstr>Audit Tool and Parameters        </vt:lpstr>
      <vt:lpstr>Annual Credentialing Information Integrity Annual Report</vt:lpstr>
      <vt:lpstr>Post Survey</vt:lpstr>
      <vt:lpstr>Lessons Learned</vt:lpstr>
      <vt:lpstr>Post Survey Overview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in MassHealth RFA</dc:title>
  <dc:creator>Paiva, Heather Anne</dc:creator>
  <cp:lastModifiedBy>Butler, Michelle</cp:lastModifiedBy>
  <cp:revision>81</cp:revision>
  <dcterms:created xsi:type="dcterms:W3CDTF">2023-02-08T19:55:33Z</dcterms:created>
  <dcterms:modified xsi:type="dcterms:W3CDTF">2025-10-12T21:13:51Z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0x010100B2EA7F4B4B786446B0C5332F337CDD8B</vt:lpwstr>
  </property>
  <property fmtid="{D5CDD505-2E9C-101B-9397-08002B2CF9AE}" pid="3" name="MediaServiceImageTags">
    <vt:lpwstr/>
  </property>
</Properties>
</file>