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5" r:id="rId5"/>
    <p:sldMasterId id="2147483677" r:id="rId6"/>
    <p:sldMasterId id="2147483689" r:id="rId7"/>
  </p:sldMasterIdLst>
  <p:notesMasterIdLst>
    <p:notesMasterId r:id="rId34"/>
  </p:notesMasterIdLst>
  <p:sldIdLst>
    <p:sldId id="377" r:id="rId8"/>
    <p:sldId id="4664" r:id="rId9"/>
    <p:sldId id="887" r:id="rId10"/>
    <p:sldId id="901" r:id="rId11"/>
    <p:sldId id="926" r:id="rId12"/>
    <p:sldId id="902" r:id="rId13"/>
    <p:sldId id="923" r:id="rId14"/>
    <p:sldId id="903" r:id="rId15"/>
    <p:sldId id="905" r:id="rId16"/>
    <p:sldId id="891" r:id="rId17"/>
    <p:sldId id="922" r:id="rId18"/>
    <p:sldId id="915" r:id="rId19"/>
    <p:sldId id="930" r:id="rId20"/>
    <p:sldId id="916" r:id="rId21"/>
    <p:sldId id="927" r:id="rId22"/>
    <p:sldId id="917" r:id="rId23"/>
    <p:sldId id="928" r:id="rId24"/>
    <p:sldId id="918" r:id="rId25"/>
    <p:sldId id="920" r:id="rId26"/>
    <p:sldId id="907" r:id="rId27"/>
    <p:sldId id="929" r:id="rId28"/>
    <p:sldId id="931" r:id="rId29"/>
    <p:sldId id="932" r:id="rId30"/>
    <p:sldId id="912" r:id="rId31"/>
    <p:sldId id="4667" r:id="rId32"/>
    <p:sldId id="469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864E"/>
    <a:srgbClr val="000000"/>
    <a:srgbClr val="63B1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510" autoAdjust="0"/>
  </p:normalViewPr>
  <p:slideViewPr>
    <p:cSldViewPr snapToGrid="0">
      <p:cViewPr varScale="1">
        <p:scale>
          <a:sx n="92" d="100"/>
          <a:sy n="92" d="100"/>
        </p:scale>
        <p:origin x="1176" y="306"/>
      </p:cViewPr>
      <p:guideLst/>
    </p:cSldViewPr>
  </p:slideViewPr>
  <p:outlineViewPr>
    <p:cViewPr>
      <p:scale>
        <a:sx n="33" d="100"/>
        <a:sy n="33" d="100"/>
      </p:scale>
      <p:origin x="0" y="-1288"/>
    </p:cViewPr>
  </p:outlineViewPr>
  <p:notesTextViewPr>
    <p:cViewPr>
      <p:scale>
        <a:sx n="1" d="1"/>
        <a:sy n="1" d="1"/>
      </p:scale>
      <p:origin x="0" y="0"/>
    </p:cViewPr>
  </p:notesTextViewPr>
  <p:notesViewPr>
    <p:cSldViewPr snapToGrid="0">
      <p:cViewPr varScale="1">
        <p:scale>
          <a:sx n="49" d="100"/>
          <a:sy n="49" d="100"/>
        </p:scale>
        <p:origin x="2668" y="5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microsoft.com/office/2016/11/relationships/changesInfo" Target="changesInfos/changesInfo1.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 Id="rId8" Type="http://schemas.openxmlformats.org/officeDocument/2006/relationships/slide" Target="slides/slide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 Cameron" userId="376e1de9-9593-4594-9915-6ea9ce4d2f72" providerId="ADAL" clId="{89827146-FD42-4184-96ED-9B3560AA9ECD}"/>
    <pc:docChg chg="undo custSel modSld">
      <pc:chgData name="Sara Cameron" userId="376e1de9-9593-4594-9915-6ea9ce4d2f72" providerId="ADAL" clId="{89827146-FD42-4184-96ED-9B3560AA9ECD}" dt="2025-10-08T15:42:53.502" v="32" actId="27636"/>
      <pc:docMkLst>
        <pc:docMk/>
      </pc:docMkLst>
      <pc:sldChg chg="addSp delSp modSp mod modClrScheme chgLayout">
        <pc:chgData name="Sara Cameron" userId="376e1de9-9593-4594-9915-6ea9ce4d2f72" providerId="ADAL" clId="{89827146-FD42-4184-96ED-9B3560AA9ECD}" dt="2025-10-08T15:42:53.502" v="32" actId="27636"/>
        <pc:sldMkLst>
          <pc:docMk/>
          <pc:sldMk cId="3607211500" sldId="902"/>
        </pc:sldMkLst>
        <pc:spChg chg="mod ord">
          <ac:chgData name="Sara Cameron" userId="376e1de9-9593-4594-9915-6ea9ce4d2f72" providerId="ADAL" clId="{89827146-FD42-4184-96ED-9B3560AA9ECD}" dt="2025-10-08T15:42:53.502" v="32" actId="27636"/>
          <ac:spMkLst>
            <pc:docMk/>
            <pc:sldMk cId="3607211500" sldId="902"/>
            <ac:spMk id="5" creationId="{54E5BF31-D6FE-DE72-8481-AA26F084237B}"/>
          </ac:spMkLst>
        </pc:spChg>
        <pc:spChg chg="add del mod">
          <ac:chgData name="Sara Cameron" userId="376e1de9-9593-4594-9915-6ea9ce4d2f72" providerId="ADAL" clId="{89827146-FD42-4184-96ED-9B3560AA9ECD}" dt="2025-10-08T15:41:32.225" v="2" actId="26606"/>
          <ac:spMkLst>
            <pc:docMk/>
            <pc:sldMk cId="3607211500" sldId="902"/>
            <ac:spMk id="10" creationId="{AA618F94-B533-3F78-6BCC-F9491CCC6909}"/>
          </ac:spMkLst>
        </pc:spChg>
        <pc:spChg chg="add del mod">
          <ac:chgData name="Sara Cameron" userId="376e1de9-9593-4594-9915-6ea9ce4d2f72" providerId="ADAL" clId="{89827146-FD42-4184-96ED-9B3560AA9ECD}" dt="2025-10-08T15:41:41.194" v="4" actId="26606"/>
          <ac:spMkLst>
            <pc:docMk/>
            <pc:sldMk cId="3607211500" sldId="902"/>
            <ac:spMk id="12" creationId="{700EB866-687E-2839-AD2E-E5406059040F}"/>
          </ac:spMkLst>
        </pc:spChg>
        <pc:spChg chg="add del mod">
          <ac:chgData name="Sara Cameron" userId="376e1de9-9593-4594-9915-6ea9ce4d2f72" providerId="ADAL" clId="{89827146-FD42-4184-96ED-9B3560AA9ECD}" dt="2025-10-08T15:41:43.024" v="6" actId="26606"/>
          <ac:spMkLst>
            <pc:docMk/>
            <pc:sldMk cId="3607211500" sldId="902"/>
            <ac:spMk id="14" creationId="{8B54FD85-ADB9-F698-C426-6A281FD298F1}"/>
          </ac:spMkLst>
        </pc:spChg>
        <pc:spChg chg="add del mod">
          <ac:chgData name="Sara Cameron" userId="376e1de9-9593-4594-9915-6ea9ce4d2f72" providerId="ADAL" clId="{89827146-FD42-4184-96ED-9B3560AA9ECD}" dt="2025-10-08T15:41:43.024" v="6" actId="26606"/>
          <ac:spMkLst>
            <pc:docMk/>
            <pc:sldMk cId="3607211500" sldId="902"/>
            <ac:spMk id="15" creationId="{9B9E0132-605E-87F8-979A-4EA220E03D99}"/>
          </ac:spMkLst>
        </pc:spChg>
        <pc:spChg chg="add del mod">
          <ac:chgData name="Sara Cameron" userId="376e1de9-9593-4594-9915-6ea9ce4d2f72" providerId="ADAL" clId="{89827146-FD42-4184-96ED-9B3560AA9ECD}" dt="2025-10-08T15:41:46.382" v="8" actId="478"/>
          <ac:spMkLst>
            <pc:docMk/>
            <pc:sldMk cId="3607211500" sldId="902"/>
            <ac:spMk id="17" creationId="{1D0E20F3-7E80-79C0-186E-23AD70543F8A}"/>
          </ac:spMkLst>
        </pc:spChg>
        <pc:picChg chg="mod modCrop">
          <ac:chgData name="Sara Cameron" userId="376e1de9-9593-4594-9915-6ea9ce4d2f72" providerId="ADAL" clId="{89827146-FD42-4184-96ED-9B3560AA9ECD}" dt="2025-10-08T15:42:42.582" v="26" actId="1076"/>
          <ac:picMkLst>
            <pc:docMk/>
            <pc:sldMk cId="3607211500" sldId="902"/>
            <ac:picMk id="2" creationId="{A97802DA-BB0F-4123-5DF9-BE3F3F0061E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7D3F96-DA75-48BD-8061-C0DFF54F6532}" type="datetimeFigureOut">
              <a:rPr lang="en-US" smtClean="0"/>
              <a:t>10/8/2025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88E609-731E-4E8F-9A07-19361899B91A}" type="slidenum">
              <a:rPr lang="en-US" smtClean="0"/>
              <a:t>‹#›</a:t>
            </a:fld>
            <a:endParaRPr lang="en-US"/>
          </a:p>
        </p:txBody>
      </p:sp>
    </p:spTree>
    <p:extLst>
      <p:ext uri="{BB962C8B-B14F-4D97-AF65-F5344CB8AC3E}">
        <p14:creationId xmlns:p14="http://schemas.microsoft.com/office/powerpoint/2010/main" val="1224477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1e06f860c12_4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1e06f860c12_4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8997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baseline="0" dirty="0">
                <a:solidFill>
                  <a:srgbClr val="002060"/>
                </a:solidFill>
                <a:latin typeface="Campton Book"/>
              </a:rPr>
              <a:t>When my new boss handed me Blind Eye on my first day in the medical staff office, she said, “if you want to understand what we do and why we do it, read this book.” Swango was the poster child at conferences on credentialing and patient safety. “He is why we do what we do.” </a:t>
            </a:r>
            <a:endParaRPr lang="en-US" dirty="0"/>
          </a:p>
        </p:txBody>
      </p:sp>
      <p:sp>
        <p:nvSpPr>
          <p:cNvPr id="4" name="Slide Number Placeholder 3"/>
          <p:cNvSpPr>
            <a:spLocks noGrp="1"/>
          </p:cNvSpPr>
          <p:nvPr>
            <p:ph type="sldNum" sz="quarter" idx="5"/>
          </p:nvPr>
        </p:nvSpPr>
        <p:spPr/>
        <p:txBody>
          <a:bodyPr/>
          <a:lstStyle/>
          <a:p>
            <a:fld id="{5588E609-731E-4E8F-9A07-19361899B91A}" type="slidenum">
              <a:rPr lang="en-US" smtClean="0"/>
              <a:t>3</a:t>
            </a:fld>
            <a:endParaRPr lang="en-US"/>
          </a:p>
        </p:txBody>
      </p:sp>
    </p:spTree>
    <p:extLst>
      <p:ext uri="{BB962C8B-B14F-4D97-AF65-F5344CB8AC3E}">
        <p14:creationId xmlns:p14="http://schemas.microsoft.com/office/powerpoint/2010/main" val="833620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baseline="0" dirty="0">
                <a:solidFill>
                  <a:srgbClr val="002060"/>
                </a:solidFill>
                <a:latin typeface="Campton Book"/>
              </a:rPr>
              <a:t>When the book was handed to me, I smiled from ear to ear and told her I had already read it. In fact, I was quite familiar with Michael Swango. No, I was not a well-prepared new hire who had researched the industry. The 21-year-old version of me quickly blurted out, “Yeah, my parents are friends with him.” That’s when my new boss sat down. At which point I backpedaled, explaining, well, no longer friends, but friends a long time ago. My mom would call them casual acquaintances. </a:t>
            </a:r>
          </a:p>
          <a:p>
            <a:r>
              <a:rPr lang="en-US" b="0" i="0" u="none" strike="noStrike" baseline="0" dirty="0">
                <a:solidFill>
                  <a:srgbClr val="002060"/>
                </a:solidFill>
                <a:latin typeface="Campton Book"/>
              </a:rPr>
              <a:t>Back when Michael Swango was a medical student at SIU, shadowing as an EMT, my mother lived in a small apartment above the ambulance service. This is where she met Swango’s EMT partner, who would later become my father. I grew up hearing my medical professional parents, friends, and family discuss their friend Mike; his peculiarities, his odd fascination with mass casualty disasters, and the fact that he killed people with poison. Although my parents’ friendship with him ended in the mid 1980’s before any of his crimes were discovered, I’d grown up in the circle of a serial killer. And now I have stumbled upon a career for which he is the mascot. </a:t>
            </a:r>
            <a:endParaRPr lang="en-US" dirty="0">
              <a:solidFill>
                <a:srgbClr val="002060"/>
              </a:solidFill>
            </a:endParaRPr>
          </a:p>
          <a:p>
            <a:endParaRPr lang="en-US" dirty="0"/>
          </a:p>
        </p:txBody>
      </p:sp>
      <p:sp>
        <p:nvSpPr>
          <p:cNvPr id="4" name="Slide Number Placeholder 3"/>
          <p:cNvSpPr>
            <a:spLocks noGrp="1"/>
          </p:cNvSpPr>
          <p:nvPr>
            <p:ph type="sldNum" sz="quarter" idx="5"/>
          </p:nvPr>
        </p:nvSpPr>
        <p:spPr/>
        <p:txBody>
          <a:bodyPr/>
          <a:lstStyle/>
          <a:p>
            <a:fld id="{5588E609-731E-4E8F-9A07-19361899B91A}" type="slidenum">
              <a:rPr lang="en-US" smtClean="0"/>
              <a:t>24</a:t>
            </a:fld>
            <a:endParaRPr lang="en-US"/>
          </a:p>
        </p:txBody>
      </p:sp>
    </p:spTree>
    <p:extLst>
      <p:ext uri="{BB962C8B-B14F-4D97-AF65-F5344CB8AC3E}">
        <p14:creationId xmlns:p14="http://schemas.microsoft.com/office/powerpoint/2010/main" val="3350352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52C8D-1EB4-B7D5-211F-9C32C0CEA96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AB5805-CF7D-9D5E-A676-81BB1735555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F908F9-F7CB-CDC8-02AA-31E9330E46F4}"/>
              </a:ext>
            </a:extLst>
          </p:cNvPr>
          <p:cNvSpPr>
            <a:spLocks noGrp="1"/>
          </p:cNvSpPr>
          <p:nvPr>
            <p:ph type="dt" sz="half" idx="10"/>
          </p:nvPr>
        </p:nvSpPr>
        <p:spPr>
          <a:xfrm>
            <a:off x="838200" y="6356350"/>
            <a:ext cx="2743200" cy="365125"/>
          </a:xfrm>
          <a:prstGeom prst="rect">
            <a:avLst/>
          </a:prstGeom>
        </p:spPr>
        <p:txBody>
          <a:bodyPr/>
          <a:lstStyle/>
          <a:p>
            <a:fld id="{E52B4843-3AC6-4D39-813F-F3F1DFF8C1D5}" type="datetimeFigureOut">
              <a:rPr lang="en-US" smtClean="0"/>
              <a:t>10/8/2025</a:t>
            </a:fld>
            <a:endParaRPr lang="en-US"/>
          </a:p>
        </p:txBody>
      </p:sp>
      <p:sp>
        <p:nvSpPr>
          <p:cNvPr id="5" name="Footer Placeholder 4">
            <a:extLst>
              <a:ext uri="{FF2B5EF4-FFF2-40B4-BE49-F238E27FC236}">
                <a16:creationId xmlns:a16="http://schemas.microsoft.com/office/drawing/2014/main" id="{D4C61BFB-4A96-2462-FA02-6A3E5A3C615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796F4C6-B83D-C956-1E0C-F0A9FA0D8147}"/>
              </a:ext>
            </a:extLst>
          </p:cNvPr>
          <p:cNvSpPr>
            <a:spLocks noGrp="1"/>
          </p:cNvSpPr>
          <p:nvPr>
            <p:ph type="sldNum" sz="quarter" idx="12"/>
          </p:nvPr>
        </p:nvSpPr>
        <p:spPr/>
        <p:txBody>
          <a:bodyPr/>
          <a:lstStyle/>
          <a:p>
            <a:fld id="{56F35E7C-3D24-41E5-835D-9CFFD568A7AF}" type="slidenum">
              <a:rPr lang="en-US" smtClean="0"/>
              <a:t>‹#›</a:t>
            </a:fld>
            <a:endParaRPr lang="en-US"/>
          </a:p>
        </p:txBody>
      </p:sp>
    </p:spTree>
    <p:extLst>
      <p:ext uri="{BB962C8B-B14F-4D97-AF65-F5344CB8AC3E}">
        <p14:creationId xmlns:p14="http://schemas.microsoft.com/office/powerpoint/2010/main" val="1676386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DC62A-4600-3CB4-9D41-C9746715D8B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215FD5-9F02-9AAE-A6B1-CDFE58B8748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7C7BE9-4324-E47B-F1A2-81799199C460}"/>
              </a:ext>
            </a:extLst>
          </p:cNvPr>
          <p:cNvSpPr>
            <a:spLocks noGrp="1"/>
          </p:cNvSpPr>
          <p:nvPr>
            <p:ph type="dt" sz="half" idx="10"/>
          </p:nvPr>
        </p:nvSpPr>
        <p:spPr>
          <a:xfrm>
            <a:off x="838200" y="6356350"/>
            <a:ext cx="2743200" cy="365125"/>
          </a:xfrm>
          <a:prstGeom prst="rect">
            <a:avLst/>
          </a:prstGeom>
        </p:spPr>
        <p:txBody>
          <a:bodyPr/>
          <a:lstStyle/>
          <a:p>
            <a:fld id="{E52B4843-3AC6-4D39-813F-F3F1DFF8C1D5}" type="datetimeFigureOut">
              <a:rPr lang="en-US" smtClean="0"/>
              <a:t>10/8/2025</a:t>
            </a:fld>
            <a:endParaRPr lang="en-US"/>
          </a:p>
        </p:txBody>
      </p:sp>
      <p:sp>
        <p:nvSpPr>
          <p:cNvPr id="5" name="Footer Placeholder 4">
            <a:extLst>
              <a:ext uri="{FF2B5EF4-FFF2-40B4-BE49-F238E27FC236}">
                <a16:creationId xmlns:a16="http://schemas.microsoft.com/office/drawing/2014/main" id="{E41979D8-B422-1B3B-67F3-48EA1130C38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0DE84CB-D18A-9808-D742-0A8F9634EB4A}"/>
              </a:ext>
            </a:extLst>
          </p:cNvPr>
          <p:cNvSpPr>
            <a:spLocks noGrp="1"/>
          </p:cNvSpPr>
          <p:nvPr>
            <p:ph type="sldNum" sz="quarter" idx="12"/>
          </p:nvPr>
        </p:nvSpPr>
        <p:spPr/>
        <p:txBody>
          <a:bodyPr/>
          <a:lstStyle/>
          <a:p>
            <a:fld id="{56F35E7C-3D24-41E5-835D-9CFFD568A7AF}" type="slidenum">
              <a:rPr lang="en-US" smtClean="0"/>
              <a:t>‹#›</a:t>
            </a:fld>
            <a:endParaRPr lang="en-US"/>
          </a:p>
        </p:txBody>
      </p:sp>
    </p:spTree>
    <p:extLst>
      <p:ext uri="{BB962C8B-B14F-4D97-AF65-F5344CB8AC3E}">
        <p14:creationId xmlns:p14="http://schemas.microsoft.com/office/powerpoint/2010/main" val="3375692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B9012F-E0CD-62E5-595E-39AC6C3CF705}"/>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09EAB19-07B2-A083-B099-B1B9E34803A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B51F01-F774-181C-82EF-5635FF69D551}"/>
              </a:ext>
            </a:extLst>
          </p:cNvPr>
          <p:cNvSpPr>
            <a:spLocks noGrp="1"/>
          </p:cNvSpPr>
          <p:nvPr>
            <p:ph type="dt" sz="half" idx="10"/>
          </p:nvPr>
        </p:nvSpPr>
        <p:spPr>
          <a:xfrm>
            <a:off x="838200" y="6356350"/>
            <a:ext cx="2743200" cy="365125"/>
          </a:xfrm>
          <a:prstGeom prst="rect">
            <a:avLst/>
          </a:prstGeom>
        </p:spPr>
        <p:txBody>
          <a:bodyPr/>
          <a:lstStyle/>
          <a:p>
            <a:fld id="{E52B4843-3AC6-4D39-813F-F3F1DFF8C1D5}" type="datetimeFigureOut">
              <a:rPr lang="en-US" smtClean="0"/>
              <a:t>10/8/2025</a:t>
            </a:fld>
            <a:endParaRPr lang="en-US"/>
          </a:p>
        </p:txBody>
      </p:sp>
      <p:sp>
        <p:nvSpPr>
          <p:cNvPr id="5" name="Footer Placeholder 4">
            <a:extLst>
              <a:ext uri="{FF2B5EF4-FFF2-40B4-BE49-F238E27FC236}">
                <a16:creationId xmlns:a16="http://schemas.microsoft.com/office/drawing/2014/main" id="{880ADDF1-54F7-BAE8-52F2-E6C16A9F36F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C95644D-59BB-BF5E-95F6-8FB00B9D96AD}"/>
              </a:ext>
            </a:extLst>
          </p:cNvPr>
          <p:cNvSpPr>
            <a:spLocks noGrp="1"/>
          </p:cNvSpPr>
          <p:nvPr>
            <p:ph type="sldNum" sz="quarter" idx="12"/>
          </p:nvPr>
        </p:nvSpPr>
        <p:spPr/>
        <p:txBody>
          <a:bodyPr/>
          <a:lstStyle/>
          <a:p>
            <a:fld id="{56F35E7C-3D24-41E5-835D-9CFFD568A7AF}" type="slidenum">
              <a:rPr lang="en-US" smtClean="0"/>
              <a:t>‹#›</a:t>
            </a:fld>
            <a:endParaRPr lang="en-US"/>
          </a:p>
        </p:txBody>
      </p:sp>
    </p:spTree>
    <p:extLst>
      <p:ext uri="{BB962C8B-B14F-4D97-AF65-F5344CB8AC3E}">
        <p14:creationId xmlns:p14="http://schemas.microsoft.com/office/powerpoint/2010/main" val="37098593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lide Image" userDrawn="1">
  <p:cSld name="Slide Image">
    <p:spTree>
      <p:nvGrpSpPr>
        <p:cNvPr id="1" name="Shape 51"/>
        <p:cNvGrpSpPr/>
        <p:nvPr/>
      </p:nvGrpSpPr>
      <p:grpSpPr>
        <a:xfrm>
          <a:off x="0" y="0"/>
          <a:ext cx="0" cy="0"/>
          <a:chOff x="0" y="0"/>
          <a:chExt cx="0" cy="0"/>
        </a:xfrm>
      </p:grpSpPr>
      <p:sp>
        <p:nvSpPr>
          <p:cNvPr id="52" name="Google Shape;52;p1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pic>
        <p:nvPicPr>
          <p:cNvPr id="2" name="Google Shape;102;p19">
            <a:extLst>
              <a:ext uri="{FF2B5EF4-FFF2-40B4-BE49-F238E27FC236}">
                <a16:creationId xmlns:a16="http://schemas.microsoft.com/office/drawing/2014/main" id="{189BCE0A-F90C-ADC5-FEB6-2EA4C8FFAA50}"/>
              </a:ext>
            </a:extLst>
          </p:cNvPr>
          <p:cNvPicPr preferRelativeResize="0"/>
          <p:nvPr userDrawn="1"/>
        </p:nvPicPr>
        <p:blipFill>
          <a:blip r:embed="rId2">
            <a:alphaModFix/>
          </a:blip>
          <a:stretch>
            <a:fillRect/>
          </a:stretch>
        </p:blipFill>
        <p:spPr>
          <a:xfrm>
            <a:off x="730233" y="6045200"/>
            <a:ext cx="2058667" cy="254000"/>
          </a:xfrm>
          <a:prstGeom prst="rect">
            <a:avLst/>
          </a:prstGeom>
          <a:noFill/>
          <a:ln>
            <a:noFill/>
          </a:ln>
        </p:spPr>
      </p:pic>
    </p:spTree>
    <p:extLst>
      <p:ext uri="{BB962C8B-B14F-4D97-AF65-F5344CB8AC3E}">
        <p14:creationId xmlns:p14="http://schemas.microsoft.com/office/powerpoint/2010/main" val="1553153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121877" y="6198169"/>
            <a:ext cx="2743200" cy="365125"/>
          </a:xfrm>
        </p:spPr>
        <p:txBody>
          <a:bodyPr/>
          <a:lstStyle>
            <a:lvl1pPr>
              <a:defRPr>
                <a:solidFill>
                  <a:schemeClr val="tx2"/>
                </a:solidFill>
              </a:defRPr>
            </a:lvl1pPr>
          </a:lstStyle>
          <a:p>
            <a:fld id="{4E6DD83D-867F-7E47-97D4-0D318A54498A}" type="slidenum">
              <a:rPr lang="en-US" smtClean="0"/>
              <a:pPr/>
              <a:t>‹#›</a:t>
            </a:fld>
            <a:endParaRPr lang="en-US" dirty="0"/>
          </a:p>
        </p:txBody>
      </p:sp>
      <p:pic>
        <p:nvPicPr>
          <p:cNvPr id="7" name="Picture 6" descr="Text&#10;&#10;Description automatically generated with medium confidence">
            <a:extLst>
              <a:ext uri="{FF2B5EF4-FFF2-40B4-BE49-F238E27FC236}">
                <a16:creationId xmlns:a16="http://schemas.microsoft.com/office/drawing/2014/main" id="{1F1E4481-49E1-2464-4457-E076B92CCDAC}"/>
              </a:ext>
            </a:extLst>
          </p:cNvPr>
          <p:cNvPicPr>
            <a:picLocks noChangeAspect="1"/>
          </p:cNvPicPr>
          <p:nvPr userDrawn="1"/>
        </p:nvPicPr>
        <p:blipFill>
          <a:blip r:embed="rId3"/>
          <a:stretch>
            <a:fillRect/>
          </a:stretch>
        </p:blipFill>
        <p:spPr>
          <a:xfrm>
            <a:off x="425571" y="6139912"/>
            <a:ext cx="5137504" cy="481641"/>
          </a:xfrm>
          <a:prstGeom prst="rect">
            <a:avLst/>
          </a:prstGeom>
        </p:spPr>
      </p:pic>
    </p:spTree>
    <p:extLst>
      <p:ext uri="{BB962C8B-B14F-4D97-AF65-F5344CB8AC3E}">
        <p14:creationId xmlns:p14="http://schemas.microsoft.com/office/powerpoint/2010/main" val="529964101"/>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800" y="457201"/>
            <a:ext cx="10541000" cy="379851"/>
          </a:xfrm>
          <a:prstGeom prst="rect">
            <a:avLst/>
          </a:prstGeom>
          <a:noFill/>
        </p:spPr>
        <p:txBody>
          <a:bodyPr lIns="0" tIns="0" rIns="0" bIns="0" anchor="t"/>
          <a:lstStyle>
            <a:lvl1pPr>
              <a:defRPr sz="2500">
                <a:solidFill>
                  <a:schemeClr val="accent4"/>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4E6DD83D-867F-7E47-97D4-0D318A54498A}" type="slidenum">
              <a:rPr lang="en-US" smtClean="0"/>
              <a:pPr/>
              <a:t>‹#›</a:t>
            </a:fld>
            <a:endParaRPr lang="en-US" dirty="0"/>
          </a:p>
        </p:txBody>
      </p:sp>
      <p:sp>
        <p:nvSpPr>
          <p:cNvPr id="10" name="Content Placeholder 2">
            <a:extLst>
              <a:ext uri="{FF2B5EF4-FFF2-40B4-BE49-F238E27FC236}">
                <a16:creationId xmlns:a16="http://schemas.microsoft.com/office/drawing/2014/main" id="{1BBC217E-CFAC-D847-94E0-A0D8CBE408A7}"/>
              </a:ext>
            </a:extLst>
          </p:cNvPr>
          <p:cNvSpPr>
            <a:spLocks noGrp="1"/>
          </p:cNvSpPr>
          <p:nvPr>
            <p:ph idx="1"/>
          </p:nvPr>
        </p:nvSpPr>
        <p:spPr>
          <a:xfrm>
            <a:off x="812800" y="1485901"/>
            <a:ext cx="4920035" cy="4549775"/>
          </a:xfrm>
          <a:prstGeom prst="rect">
            <a:avLst/>
          </a:prstGeom>
        </p:spPr>
        <p:txBody>
          <a:bodyPr lIns="0" tIns="0" rIns="0" bIns="0"/>
          <a:lstStyle>
            <a:lvl1pPr>
              <a:defRPr sz="1100">
                <a:solidFill>
                  <a:schemeClr val="accent4"/>
                </a:solidFill>
              </a:defRPr>
            </a:lvl1pPr>
            <a:lvl2pPr>
              <a:defRPr sz="1100">
                <a:solidFill>
                  <a:schemeClr val="accent4"/>
                </a:solidFill>
              </a:defRPr>
            </a:lvl2pPr>
            <a:lvl3pPr>
              <a:defRPr sz="1100">
                <a:solidFill>
                  <a:schemeClr val="accent4"/>
                </a:solidFill>
              </a:defRPr>
            </a:lvl3pPr>
            <a:lvl4pPr>
              <a:defRPr sz="1100">
                <a:solidFill>
                  <a:schemeClr val="accent4"/>
                </a:solidFill>
              </a:defRPr>
            </a:lvl4pPr>
            <a:lvl5pPr>
              <a:defRPr sz="1100">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84EBA7ED-B7F8-7443-9C5B-2D1A1236DF75}"/>
              </a:ext>
            </a:extLst>
          </p:cNvPr>
          <p:cNvSpPr>
            <a:spLocks noGrp="1"/>
          </p:cNvSpPr>
          <p:nvPr>
            <p:ph idx="13"/>
          </p:nvPr>
        </p:nvSpPr>
        <p:spPr>
          <a:xfrm>
            <a:off x="6459168" y="1485901"/>
            <a:ext cx="4920035" cy="4549775"/>
          </a:xfrm>
          <a:prstGeom prst="rect">
            <a:avLst/>
          </a:prstGeom>
        </p:spPr>
        <p:txBody>
          <a:bodyPr lIns="0" tIns="0" rIns="0" bIns="0"/>
          <a:lstStyle>
            <a:lvl1pPr>
              <a:defRPr sz="1100">
                <a:solidFill>
                  <a:schemeClr val="accent4"/>
                </a:solidFill>
              </a:defRPr>
            </a:lvl1pPr>
            <a:lvl2pPr>
              <a:defRPr sz="1100">
                <a:solidFill>
                  <a:schemeClr val="accent4"/>
                </a:solidFill>
              </a:defRPr>
            </a:lvl2pPr>
            <a:lvl3pPr>
              <a:defRPr sz="1100">
                <a:solidFill>
                  <a:schemeClr val="accent4"/>
                </a:solidFill>
              </a:defRPr>
            </a:lvl3pPr>
            <a:lvl4pPr>
              <a:defRPr sz="1100">
                <a:solidFill>
                  <a:schemeClr val="accent4"/>
                </a:solidFill>
              </a:defRPr>
            </a:lvl4pPr>
            <a:lvl5pPr>
              <a:defRPr sz="1100">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id="{F1FBE374-B6BC-1B43-B7DE-8802CBB771AF}"/>
              </a:ext>
            </a:extLst>
          </p:cNvPr>
          <p:cNvSpPr>
            <a:spLocks noGrp="1"/>
          </p:cNvSpPr>
          <p:nvPr>
            <p:ph type="body" sz="quarter" idx="14" hasCustomPrompt="1"/>
          </p:nvPr>
        </p:nvSpPr>
        <p:spPr>
          <a:xfrm>
            <a:off x="812800" y="866906"/>
            <a:ext cx="10566400" cy="200531"/>
          </a:xfrm>
          <a:prstGeom prst="rect">
            <a:avLst/>
          </a:prstGeom>
        </p:spPr>
        <p:txBody>
          <a:bodyPr/>
          <a:lstStyle>
            <a:lvl1pPr>
              <a:buFont typeface="Arial" panose="020B0604020202020204" pitchFamily="34" charset="0"/>
              <a:buNone/>
              <a:defRPr sz="1000" spc="200" baseline="0">
                <a:solidFill>
                  <a:schemeClr val="accent5"/>
                </a:solidFill>
              </a:defRPr>
            </a:lvl1pPr>
            <a:lvl2pPr>
              <a:buFont typeface="Arial" panose="020B0604020202020204" pitchFamily="34" charset="0"/>
              <a:buNone/>
              <a:defRPr sz="1000" spc="200" baseline="0"/>
            </a:lvl2pPr>
            <a:lvl3pPr>
              <a:buFont typeface="Arial" panose="020B0604020202020204" pitchFamily="34" charset="0"/>
              <a:buNone/>
              <a:defRPr sz="1000" spc="200" baseline="0"/>
            </a:lvl3pPr>
            <a:lvl4pPr>
              <a:buFont typeface="Arial" panose="020B0604020202020204" pitchFamily="34" charset="0"/>
              <a:buNone/>
              <a:defRPr sz="1000" spc="200" baseline="0"/>
            </a:lvl4pPr>
            <a:lvl5pPr>
              <a:buFont typeface="Arial" panose="020B0604020202020204" pitchFamily="34" charset="0"/>
              <a:buNone/>
              <a:defRPr sz="1000" spc="200" baseline="0"/>
            </a:lvl5pPr>
          </a:lstStyle>
          <a:p>
            <a:pPr lvl="0"/>
            <a:r>
              <a:rPr lang="en-US" dirty="0"/>
              <a:t>CLICK TO EDIT MASTER TEXT STYLES</a:t>
            </a:r>
          </a:p>
        </p:txBody>
      </p:sp>
      <p:pic>
        <p:nvPicPr>
          <p:cNvPr id="8" name="Picture 7" descr="Text&#10;&#10;Description automatically generated with medium confidence">
            <a:extLst>
              <a:ext uri="{FF2B5EF4-FFF2-40B4-BE49-F238E27FC236}">
                <a16:creationId xmlns:a16="http://schemas.microsoft.com/office/drawing/2014/main" id="{CE61B300-273F-1651-D6E4-25320CC287FD}"/>
              </a:ext>
            </a:extLst>
          </p:cNvPr>
          <p:cNvPicPr>
            <a:picLocks noChangeAspect="1"/>
          </p:cNvPicPr>
          <p:nvPr userDrawn="1"/>
        </p:nvPicPr>
        <p:blipFill>
          <a:blip r:embed="rId3"/>
          <a:stretch>
            <a:fillRect/>
          </a:stretch>
        </p:blipFill>
        <p:spPr>
          <a:xfrm>
            <a:off x="425571" y="6139912"/>
            <a:ext cx="5137504" cy="481641"/>
          </a:xfrm>
          <a:prstGeom prst="rect">
            <a:avLst/>
          </a:prstGeom>
        </p:spPr>
      </p:pic>
    </p:spTree>
    <p:extLst>
      <p:ext uri="{BB962C8B-B14F-4D97-AF65-F5344CB8AC3E}">
        <p14:creationId xmlns:p14="http://schemas.microsoft.com/office/powerpoint/2010/main" val="4244828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7EF15-E6F8-ECE4-7635-A3FA9CAE01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185953-5551-DC38-B144-4C31D8F862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48DE7E-F2DC-CEAF-B966-8C080267BC09}"/>
              </a:ext>
            </a:extLst>
          </p:cNvPr>
          <p:cNvSpPr>
            <a:spLocks noGrp="1"/>
          </p:cNvSpPr>
          <p:nvPr>
            <p:ph type="dt" sz="half" idx="10"/>
          </p:nvPr>
        </p:nvSpPr>
        <p:spPr>
          <a:xfrm>
            <a:off x="838200" y="6356350"/>
            <a:ext cx="2743200" cy="365125"/>
          </a:xfrm>
          <a:prstGeom prst="rect">
            <a:avLst/>
          </a:prstGeom>
        </p:spPr>
        <p:txBody>
          <a:bodyPr/>
          <a:lstStyle/>
          <a:p>
            <a:fld id="{9AA0C9E4-A503-41B4-A0BD-CDB4C3F54766}" type="datetimeFigureOut">
              <a:rPr lang="en-US" smtClean="0"/>
              <a:t>10/8/2025</a:t>
            </a:fld>
            <a:endParaRPr lang="en-US"/>
          </a:p>
        </p:txBody>
      </p:sp>
      <p:sp>
        <p:nvSpPr>
          <p:cNvPr id="5" name="Footer Placeholder 4">
            <a:extLst>
              <a:ext uri="{FF2B5EF4-FFF2-40B4-BE49-F238E27FC236}">
                <a16:creationId xmlns:a16="http://schemas.microsoft.com/office/drawing/2014/main" id="{F17F09AA-6596-EBB9-02F4-9CEC8AA59F4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9E7A024-2D15-AF67-20F6-D8282C5FEA39}"/>
              </a:ext>
            </a:extLst>
          </p:cNvPr>
          <p:cNvSpPr>
            <a:spLocks noGrp="1"/>
          </p:cNvSpPr>
          <p:nvPr>
            <p:ph type="sldNum" sz="quarter" idx="12"/>
          </p:nvPr>
        </p:nvSpPr>
        <p:spPr>
          <a:xfrm>
            <a:off x="8610600" y="6356350"/>
            <a:ext cx="2743200" cy="365125"/>
          </a:xfrm>
          <a:prstGeom prst="rect">
            <a:avLst/>
          </a:prstGeom>
        </p:spPr>
        <p:txBody>
          <a:bodyPr/>
          <a:lstStyle/>
          <a:p>
            <a:fld id="{02C087BF-E6D2-4D2E-9D90-DBC42120C3C7}" type="slidenum">
              <a:rPr lang="en-US" smtClean="0"/>
              <a:t>‹#›</a:t>
            </a:fld>
            <a:endParaRPr lang="en-US"/>
          </a:p>
        </p:txBody>
      </p:sp>
    </p:spTree>
    <p:extLst>
      <p:ext uri="{BB962C8B-B14F-4D97-AF65-F5344CB8AC3E}">
        <p14:creationId xmlns:p14="http://schemas.microsoft.com/office/powerpoint/2010/main" val="16135753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6DECC-2F1F-9E47-DC08-A079FC42CC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227CC0-14B9-5DD0-804A-904B0C3494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55998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E8053-BECE-A008-62B0-021536C9D1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8C7D5A-CEE3-3A15-5B37-01A1A8AD2E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519310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66FF2-2B16-6EF6-CE9D-E30A9C55D8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7EB27E-EF8A-08FB-9FD2-90A2616562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DB9087-29D3-E61F-25DE-06AA53A360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E52D5D-3385-D000-8FB8-B11E56150D4E}"/>
              </a:ext>
            </a:extLst>
          </p:cNvPr>
          <p:cNvSpPr>
            <a:spLocks noGrp="1"/>
          </p:cNvSpPr>
          <p:nvPr>
            <p:ph type="dt" sz="half" idx="10"/>
          </p:nvPr>
        </p:nvSpPr>
        <p:spPr>
          <a:xfrm>
            <a:off x="838200" y="6356350"/>
            <a:ext cx="2743200" cy="365125"/>
          </a:xfrm>
          <a:prstGeom prst="rect">
            <a:avLst/>
          </a:prstGeom>
        </p:spPr>
        <p:txBody>
          <a:bodyPr/>
          <a:lstStyle/>
          <a:p>
            <a:fld id="{9AA0C9E4-A503-41B4-A0BD-CDB4C3F54766}" type="datetimeFigureOut">
              <a:rPr lang="en-US" smtClean="0"/>
              <a:t>10/8/2025</a:t>
            </a:fld>
            <a:endParaRPr lang="en-US"/>
          </a:p>
        </p:txBody>
      </p:sp>
      <p:sp>
        <p:nvSpPr>
          <p:cNvPr id="6" name="Footer Placeholder 5">
            <a:extLst>
              <a:ext uri="{FF2B5EF4-FFF2-40B4-BE49-F238E27FC236}">
                <a16:creationId xmlns:a16="http://schemas.microsoft.com/office/drawing/2014/main" id="{0FCA0C35-C6C6-65F4-1B68-042494415B0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F8832EF-7EC0-0D44-BAAE-8B0DC6850912}"/>
              </a:ext>
            </a:extLst>
          </p:cNvPr>
          <p:cNvSpPr>
            <a:spLocks noGrp="1"/>
          </p:cNvSpPr>
          <p:nvPr>
            <p:ph type="sldNum" sz="quarter" idx="12"/>
          </p:nvPr>
        </p:nvSpPr>
        <p:spPr>
          <a:xfrm>
            <a:off x="8610600" y="6356350"/>
            <a:ext cx="2743200" cy="365125"/>
          </a:xfrm>
          <a:prstGeom prst="rect">
            <a:avLst/>
          </a:prstGeom>
        </p:spPr>
        <p:txBody>
          <a:bodyPr/>
          <a:lstStyle/>
          <a:p>
            <a:fld id="{02C087BF-E6D2-4D2E-9D90-DBC42120C3C7}" type="slidenum">
              <a:rPr lang="en-US" smtClean="0"/>
              <a:t>‹#›</a:t>
            </a:fld>
            <a:endParaRPr lang="en-US"/>
          </a:p>
        </p:txBody>
      </p:sp>
    </p:spTree>
    <p:extLst>
      <p:ext uri="{BB962C8B-B14F-4D97-AF65-F5344CB8AC3E}">
        <p14:creationId xmlns:p14="http://schemas.microsoft.com/office/powerpoint/2010/main" val="39620818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40029-9696-9C05-2A39-1E6012D849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60E3F8-8F33-69E1-C5A2-D6DDBCA755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3AE93D-916E-447D-4AEA-746EA4FF12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CB9655-B4E2-987F-7084-3AF20750DF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10E282-D4E2-976F-CC86-0F956EE067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38F35CA-ABDC-DEAD-E54E-EBCE4FBC47C1}"/>
              </a:ext>
            </a:extLst>
          </p:cNvPr>
          <p:cNvSpPr>
            <a:spLocks noGrp="1"/>
          </p:cNvSpPr>
          <p:nvPr>
            <p:ph type="dt" sz="half" idx="10"/>
          </p:nvPr>
        </p:nvSpPr>
        <p:spPr>
          <a:xfrm>
            <a:off x="838200" y="6356350"/>
            <a:ext cx="2743200" cy="365125"/>
          </a:xfrm>
          <a:prstGeom prst="rect">
            <a:avLst/>
          </a:prstGeom>
        </p:spPr>
        <p:txBody>
          <a:bodyPr/>
          <a:lstStyle/>
          <a:p>
            <a:fld id="{9AA0C9E4-A503-41B4-A0BD-CDB4C3F54766}" type="datetimeFigureOut">
              <a:rPr lang="en-US" smtClean="0"/>
              <a:t>10/8/2025</a:t>
            </a:fld>
            <a:endParaRPr lang="en-US"/>
          </a:p>
        </p:txBody>
      </p:sp>
      <p:sp>
        <p:nvSpPr>
          <p:cNvPr id="8" name="Footer Placeholder 7">
            <a:extLst>
              <a:ext uri="{FF2B5EF4-FFF2-40B4-BE49-F238E27FC236}">
                <a16:creationId xmlns:a16="http://schemas.microsoft.com/office/drawing/2014/main" id="{26B6B07A-7E46-E6A0-9755-C5A96A53AC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EABA2AF3-866F-32AD-D2B1-CA3012F4A152}"/>
              </a:ext>
            </a:extLst>
          </p:cNvPr>
          <p:cNvSpPr>
            <a:spLocks noGrp="1"/>
          </p:cNvSpPr>
          <p:nvPr>
            <p:ph type="sldNum" sz="quarter" idx="12"/>
          </p:nvPr>
        </p:nvSpPr>
        <p:spPr>
          <a:xfrm>
            <a:off x="8610600" y="6356350"/>
            <a:ext cx="2743200" cy="365125"/>
          </a:xfrm>
          <a:prstGeom prst="rect">
            <a:avLst/>
          </a:prstGeom>
        </p:spPr>
        <p:txBody>
          <a:bodyPr/>
          <a:lstStyle/>
          <a:p>
            <a:fld id="{02C087BF-E6D2-4D2E-9D90-DBC42120C3C7}" type="slidenum">
              <a:rPr lang="en-US" smtClean="0"/>
              <a:t>‹#›</a:t>
            </a:fld>
            <a:endParaRPr lang="en-US"/>
          </a:p>
        </p:txBody>
      </p:sp>
    </p:spTree>
    <p:extLst>
      <p:ext uri="{BB962C8B-B14F-4D97-AF65-F5344CB8AC3E}">
        <p14:creationId xmlns:p14="http://schemas.microsoft.com/office/powerpoint/2010/main" val="1843175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4FEEC-40C0-7F51-5F07-624D23285A5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F1426A4-0E53-C713-6041-F8C8B32AFD0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93E45D-996B-FA70-BA8C-080E83CD6BB4}"/>
              </a:ext>
            </a:extLst>
          </p:cNvPr>
          <p:cNvSpPr>
            <a:spLocks noGrp="1"/>
          </p:cNvSpPr>
          <p:nvPr>
            <p:ph type="dt" sz="half" idx="10"/>
          </p:nvPr>
        </p:nvSpPr>
        <p:spPr>
          <a:xfrm>
            <a:off x="838200" y="6356350"/>
            <a:ext cx="2743200" cy="365125"/>
          </a:xfrm>
          <a:prstGeom prst="rect">
            <a:avLst/>
          </a:prstGeom>
        </p:spPr>
        <p:txBody>
          <a:bodyPr/>
          <a:lstStyle/>
          <a:p>
            <a:fld id="{E52B4843-3AC6-4D39-813F-F3F1DFF8C1D5}" type="datetimeFigureOut">
              <a:rPr lang="en-US" smtClean="0"/>
              <a:t>10/8/2025</a:t>
            </a:fld>
            <a:endParaRPr lang="en-US"/>
          </a:p>
        </p:txBody>
      </p:sp>
      <p:sp>
        <p:nvSpPr>
          <p:cNvPr id="5" name="Footer Placeholder 4">
            <a:extLst>
              <a:ext uri="{FF2B5EF4-FFF2-40B4-BE49-F238E27FC236}">
                <a16:creationId xmlns:a16="http://schemas.microsoft.com/office/drawing/2014/main" id="{81711522-A2C8-1FDB-E1C7-2DB19312CD8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3FD8B5F-E3E9-B17B-760F-8C50DF0B5E03}"/>
              </a:ext>
            </a:extLst>
          </p:cNvPr>
          <p:cNvSpPr>
            <a:spLocks noGrp="1"/>
          </p:cNvSpPr>
          <p:nvPr>
            <p:ph type="sldNum" sz="quarter" idx="12"/>
          </p:nvPr>
        </p:nvSpPr>
        <p:spPr/>
        <p:txBody>
          <a:bodyPr/>
          <a:lstStyle/>
          <a:p>
            <a:fld id="{56F35E7C-3D24-41E5-835D-9CFFD568A7AF}" type="slidenum">
              <a:rPr lang="en-US" smtClean="0"/>
              <a:t>‹#›</a:t>
            </a:fld>
            <a:endParaRPr lang="en-US"/>
          </a:p>
        </p:txBody>
      </p:sp>
    </p:spTree>
    <p:extLst>
      <p:ext uri="{BB962C8B-B14F-4D97-AF65-F5344CB8AC3E}">
        <p14:creationId xmlns:p14="http://schemas.microsoft.com/office/powerpoint/2010/main" val="1679769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A7ACD-2ADC-409A-0C23-CDA7CB67AC2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4E99C85-2F4A-698C-0D00-865A46EFEC62}"/>
              </a:ext>
            </a:extLst>
          </p:cNvPr>
          <p:cNvSpPr>
            <a:spLocks noGrp="1"/>
          </p:cNvSpPr>
          <p:nvPr>
            <p:ph type="dt" sz="half" idx="10"/>
          </p:nvPr>
        </p:nvSpPr>
        <p:spPr>
          <a:xfrm>
            <a:off x="838200" y="6356350"/>
            <a:ext cx="2743200" cy="365125"/>
          </a:xfrm>
          <a:prstGeom prst="rect">
            <a:avLst/>
          </a:prstGeom>
        </p:spPr>
        <p:txBody>
          <a:bodyPr/>
          <a:lstStyle/>
          <a:p>
            <a:fld id="{9AA0C9E4-A503-41B4-A0BD-CDB4C3F54766}" type="datetimeFigureOut">
              <a:rPr lang="en-US" smtClean="0"/>
              <a:t>10/8/2025</a:t>
            </a:fld>
            <a:endParaRPr lang="en-US"/>
          </a:p>
        </p:txBody>
      </p:sp>
      <p:sp>
        <p:nvSpPr>
          <p:cNvPr id="4" name="Footer Placeholder 3">
            <a:extLst>
              <a:ext uri="{FF2B5EF4-FFF2-40B4-BE49-F238E27FC236}">
                <a16:creationId xmlns:a16="http://schemas.microsoft.com/office/drawing/2014/main" id="{B3D2E608-B3DD-FC00-5236-49E7EE00B10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5629C6D-5306-11BB-07F2-11FE4554F5E4}"/>
              </a:ext>
            </a:extLst>
          </p:cNvPr>
          <p:cNvSpPr>
            <a:spLocks noGrp="1"/>
          </p:cNvSpPr>
          <p:nvPr>
            <p:ph type="sldNum" sz="quarter" idx="12"/>
          </p:nvPr>
        </p:nvSpPr>
        <p:spPr>
          <a:xfrm>
            <a:off x="8610600" y="6356350"/>
            <a:ext cx="2743200" cy="365125"/>
          </a:xfrm>
          <a:prstGeom prst="rect">
            <a:avLst/>
          </a:prstGeom>
        </p:spPr>
        <p:txBody>
          <a:bodyPr/>
          <a:lstStyle/>
          <a:p>
            <a:fld id="{02C087BF-E6D2-4D2E-9D90-DBC42120C3C7}" type="slidenum">
              <a:rPr lang="en-US" smtClean="0"/>
              <a:t>‹#›</a:t>
            </a:fld>
            <a:endParaRPr lang="en-US"/>
          </a:p>
        </p:txBody>
      </p:sp>
    </p:spTree>
    <p:extLst>
      <p:ext uri="{BB962C8B-B14F-4D97-AF65-F5344CB8AC3E}">
        <p14:creationId xmlns:p14="http://schemas.microsoft.com/office/powerpoint/2010/main" val="4144046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99F6F6-DAE1-CA28-697E-A222120BF1DF}"/>
              </a:ext>
            </a:extLst>
          </p:cNvPr>
          <p:cNvSpPr>
            <a:spLocks noGrp="1"/>
          </p:cNvSpPr>
          <p:nvPr>
            <p:ph type="dt" sz="half" idx="10"/>
          </p:nvPr>
        </p:nvSpPr>
        <p:spPr>
          <a:xfrm>
            <a:off x="838200" y="6356350"/>
            <a:ext cx="2743200" cy="365125"/>
          </a:xfrm>
          <a:prstGeom prst="rect">
            <a:avLst/>
          </a:prstGeom>
        </p:spPr>
        <p:txBody>
          <a:bodyPr/>
          <a:lstStyle/>
          <a:p>
            <a:fld id="{9AA0C9E4-A503-41B4-A0BD-CDB4C3F54766}" type="datetimeFigureOut">
              <a:rPr lang="en-US" smtClean="0"/>
              <a:t>10/8/2025</a:t>
            </a:fld>
            <a:endParaRPr lang="en-US"/>
          </a:p>
        </p:txBody>
      </p:sp>
      <p:sp>
        <p:nvSpPr>
          <p:cNvPr id="3" name="Footer Placeholder 2">
            <a:extLst>
              <a:ext uri="{FF2B5EF4-FFF2-40B4-BE49-F238E27FC236}">
                <a16:creationId xmlns:a16="http://schemas.microsoft.com/office/drawing/2014/main" id="{71B1EE21-9B3F-0FAC-87FC-8F821663CD1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510F41C-5D1B-0B9E-8E70-49D948A62A25}"/>
              </a:ext>
            </a:extLst>
          </p:cNvPr>
          <p:cNvSpPr>
            <a:spLocks noGrp="1"/>
          </p:cNvSpPr>
          <p:nvPr>
            <p:ph type="sldNum" sz="quarter" idx="12"/>
          </p:nvPr>
        </p:nvSpPr>
        <p:spPr>
          <a:xfrm>
            <a:off x="8610600" y="6356350"/>
            <a:ext cx="2743200" cy="365125"/>
          </a:xfrm>
          <a:prstGeom prst="rect">
            <a:avLst/>
          </a:prstGeom>
        </p:spPr>
        <p:txBody>
          <a:bodyPr/>
          <a:lstStyle/>
          <a:p>
            <a:fld id="{02C087BF-E6D2-4D2E-9D90-DBC42120C3C7}" type="slidenum">
              <a:rPr lang="en-US" smtClean="0"/>
              <a:t>‹#›</a:t>
            </a:fld>
            <a:endParaRPr lang="en-US"/>
          </a:p>
        </p:txBody>
      </p:sp>
    </p:spTree>
    <p:extLst>
      <p:ext uri="{BB962C8B-B14F-4D97-AF65-F5344CB8AC3E}">
        <p14:creationId xmlns:p14="http://schemas.microsoft.com/office/powerpoint/2010/main" val="11037004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C16F3-FBC9-74B6-2A08-32196F53FA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78EEE4-2BED-9A2D-9D72-7658F7CEEB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9C8B4E-C82C-EBC1-ED3F-CDD23946CF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7074A5-6E1C-3ED3-7455-7E8F1AFA46BA}"/>
              </a:ext>
            </a:extLst>
          </p:cNvPr>
          <p:cNvSpPr>
            <a:spLocks noGrp="1"/>
          </p:cNvSpPr>
          <p:nvPr>
            <p:ph type="dt" sz="half" idx="10"/>
          </p:nvPr>
        </p:nvSpPr>
        <p:spPr>
          <a:xfrm>
            <a:off x="838200" y="6356350"/>
            <a:ext cx="2743200" cy="365125"/>
          </a:xfrm>
          <a:prstGeom prst="rect">
            <a:avLst/>
          </a:prstGeom>
        </p:spPr>
        <p:txBody>
          <a:bodyPr/>
          <a:lstStyle/>
          <a:p>
            <a:fld id="{9AA0C9E4-A503-41B4-A0BD-CDB4C3F54766}" type="datetimeFigureOut">
              <a:rPr lang="en-US" smtClean="0"/>
              <a:t>10/8/2025</a:t>
            </a:fld>
            <a:endParaRPr lang="en-US"/>
          </a:p>
        </p:txBody>
      </p:sp>
      <p:sp>
        <p:nvSpPr>
          <p:cNvPr id="6" name="Footer Placeholder 5">
            <a:extLst>
              <a:ext uri="{FF2B5EF4-FFF2-40B4-BE49-F238E27FC236}">
                <a16:creationId xmlns:a16="http://schemas.microsoft.com/office/drawing/2014/main" id="{0B41720F-DCF6-5844-C46F-2F2D50D788D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92BF34A-AD10-9039-0A43-16676CE72280}"/>
              </a:ext>
            </a:extLst>
          </p:cNvPr>
          <p:cNvSpPr>
            <a:spLocks noGrp="1"/>
          </p:cNvSpPr>
          <p:nvPr>
            <p:ph type="sldNum" sz="quarter" idx="12"/>
          </p:nvPr>
        </p:nvSpPr>
        <p:spPr>
          <a:xfrm>
            <a:off x="8610600" y="6356350"/>
            <a:ext cx="2743200" cy="365125"/>
          </a:xfrm>
          <a:prstGeom prst="rect">
            <a:avLst/>
          </a:prstGeom>
        </p:spPr>
        <p:txBody>
          <a:bodyPr/>
          <a:lstStyle/>
          <a:p>
            <a:fld id="{02C087BF-E6D2-4D2E-9D90-DBC42120C3C7}" type="slidenum">
              <a:rPr lang="en-US" smtClean="0"/>
              <a:t>‹#›</a:t>
            </a:fld>
            <a:endParaRPr lang="en-US"/>
          </a:p>
        </p:txBody>
      </p:sp>
    </p:spTree>
    <p:extLst>
      <p:ext uri="{BB962C8B-B14F-4D97-AF65-F5344CB8AC3E}">
        <p14:creationId xmlns:p14="http://schemas.microsoft.com/office/powerpoint/2010/main" val="19770870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919AA-6DD8-9675-8299-79C4D6FB3D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99AC3B0-8316-A1A7-FE66-9C1B8886E7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8BC240-BEA2-6BC7-8A9B-637D6E40E3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135613-508F-ADD6-1265-2B82CDC59DF4}"/>
              </a:ext>
            </a:extLst>
          </p:cNvPr>
          <p:cNvSpPr>
            <a:spLocks noGrp="1"/>
          </p:cNvSpPr>
          <p:nvPr>
            <p:ph type="dt" sz="half" idx="10"/>
          </p:nvPr>
        </p:nvSpPr>
        <p:spPr>
          <a:xfrm>
            <a:off x="838200" y="6356350"/>
            <a:ext cx="2743200" cy="365125"/>
          </a:xfrm>
          <a:prstGeom prst="rect">
            <a:avLst/>
          </a:prstGeom>
        </p:spPr>
        <p:txBody>
          <a:bodyPr/>
          <a:lstStyle/>
          <a:p>
            <a:fld id="{9AA0C9E4-A503-41B4-A0BD-CDB4C3F54766}" type="datetimeFigureOut">
              <a:rPr lang="en-US" smtClean="0"/>
              <a:t>10/8/2025</a:t>
            </a:fld>
            <a:endParaRPr lang="en-US"/>
          </a:p>
        </p:txBody>
      </p:sp>
      <p:sp>
        <p:nvSpPr>
          <p:cNvPr id="6" name="Footer Placeholder 5">
            <a:extLst>
              <a:ext uri="{FF2B5EF4-FFF2-40B4-BE49-F238E27FC236}">
                <a16:creationId xmlns:a16="http://schemas.microsoft.com/office/drawing/2014/main" id="{69887408-006E-C52B-98B2-7F78A3CC4FA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A02256D-A3BD-BB12-A37B-2CA01B067133}"/>
              </a:ext>
            </a:extLst>
          </p:cNvPr>
          <p:cNvSpPr>
            <a:spLocks noGrp="1"/>
          </p:cNvSpPr>
          <p:nvPr>
            <p:ph type="sldNum" sz="quarter" idx="12"/>
          </p:nvPr>
        </p:nvSpPr>
        <p:spPr>
          <a:xfrm>
            <a:off x="8610600" y="6356350"/>
            <a:ext cx="2743200" cy="365125"/>
          </a:xfrm>
          <a:prstGeom prst="rect">
            <a:avLst/>
          </a:prstGeom>
        </p:spPr>
        <p:txBody>
          <a:bodyPr/>
          <a:lstStyle/>
          <a:p>
            <a:fld id="{02C087BF-E6D2-4D2E-9D90-DBC42120C3C7}" type="slidenum">
              <a:rPr lang="en-US" smtClean="0"/>
              <a:t>‹#›</a:t>
            </a:fld>
            <a:endParaRPr lang="en-US"/>
          </a:p>
        </p:txBody>
      </p:sp>
    </p:spTree>
    <p:extLst>
      <p:ext uri="{BB962C8B-B14F-4D97-AF65-F5344CB8AC3E}">
        <p14:creationId xmlns:p14="http://schemas.microsoft.com/office/powerpoint/2010/main" val="29858841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10878-B8A0-9537-84F2-2994C15866E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D172FA-E9BB-8AC6-CDB7-7C22552373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0371A0-6530-6D05-D701-1A256043E667}"/>
              </a:ext>
            </a:extLst>
          </p:cNvPr>
          <p:cNvSpPr>
            <a:spLocks noGrp="1"/>
          </p:cNvSpPr>
          <p:nvPr>
            <p:ph type="dt" sz="half" idx="10"/>
          </p:nvPr>
        </p:nvSpPr>
        <p:spPr>
          <a:xfrm>
            <a:off x="838200" y="6356350"/>
            <a:ext cx="2743200" cy="365125"/>
          </a:xfrm>
          <a:prstGeom prst="rect">
            <a:avLst/>
          </a:prstGeom>
        </p:spPr>
        <p:txBody>
          <a:bodyPr/>
          <a:lstStyle/>
          <a:p>
            <a:fld id="{9AA0C9E4-A503-41B4-A0BD-CDB4C3F54766}" type="datetimeFigureOut">
              <a:rPr lang="en-US" smtClean="0"/>
              <a:t>10/8/2025</a:t>
            </a:fld>
            <a:endParaRPr lang="en-US"/>
          </a:p>
        </p:txBody>
      </p:sp>
      <p:sp>
        <p:nvSpPr>
          <p:cNvPr id="5" name="Footer Placeholder 4">
            <a:extLst>
              <a:ext uri="{FF2B5EF4-FFF2-40B4-BE49-F238E27FC236}">
                <a16:creationId xmlns:a16="http://schemas.microsoft.com/office/drawing/2014/main" id="{B0137C26-7E16-5856-B4D1-4080B33E4C9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ED917A5-4254-868D-17B0-74B577CF0486}"/>
              </a:ext>
            </a:extLst>
          </p:cNvPr>
          <p:cNvSpPr>
            <a:spLocks noGrp="1"/>
          </p:cNvSpPr>
          <p:nvPr>
            <p:ph type="sldNum" sz="quarter" idx="12"/>
          </p:nvPr>
        </p:nvSpPr>
        <p:spPr>
          <a:xfrm>
            <a:off x="8610600" y="6356350"/>
            <a:ext cx="2743200" cy="365125"/>
          </a:xfrm>
          <a:prstGeom prst="rect">
            <a:avLst/>
          </a:prstGeom>
        </p:spPr>
        <p:txBody>
          <a:bodyPr/>
          <a:lstStyle/>
          <a:p>
            <a:fld id="{02C087BF-E6D2-4D2E-9D90-DBC42120C3C7}" type="slidenum">
              <a:rPr lang="en-US" smtClean="0"/>
              <a:t>‹#›</a:t>
            </a:fld>
            <a:endParaRPr lang="en-US"/>
          </a:p>
        </p:txBody>
      </p:sp>
    </p:spTree>
    <p:extLst>
      <p:ext uri="{BB962C8B-B14F-4D97-AF65-F5344CB8AC3E}">
        <p14:creationId xmlns:p14="http://schemas.microsoft.com/office/powerpoint/2010/main" val="1444401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4C8111-6F5E-978E-6CD3-0DDFE289BF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DABFD56-B588-D6BD-5026-36D9C99B9E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5DBBC1-8497-D326-622C-F58033683925}"/>
              </a:ext>
            </a:extLst>
          </p:cNvPr>
          <p:cNvSpPr>
            <a:spLocks noGrp="1"/>
          </p:cNvSpPr>
          <p:nvPr>
            <p:ph type="dt" sz="half" idx="10"/>
          </p:nvPr>
        </p:nvSpPr>
        <p:spPr>
          <a:xfrm>
            <a:off x="838200" y="6356350"/>
            <a:ext cx="2743200" cy="365125"/>
          </a:xfrm>
          <a:prstGeom prst="rect">
            <a:avLst/>
          </a:prstGeom>
        </p:spPr>
        <p:txBody>
          <a:bodyPr/>
          <a:lstStyle/>
          <a:p>
            <a:fld id="{9AA0C9E4-A503-41B4-A0BD-CDB4C3F54766}" type="datetimeFigureOut">
              <a:rPr lang="en-US" smtClean="0"/>
              <a:t>10/8/2025</a:t>
            </a:fld>
            <a:endParaRPr lang="en-US"/>
          </a:p>
        </p:txBody>
      </p:sp>
      <p:sp>
        <p:nvSpPr>
          <p:cNvPr id="5" name="Footer Placeholder 4">
            <a:extLst>
              <a:ext uri="{FF2B5EF4-FFF2-40B4-BE49-F238E27FC236}">
                <a16:creationId xmlns:a16="http://schemas.microsoft.com/office/drawing/2014/main" id="{174DDB9D-7A93-63E0-7409-4B9E4976ACD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E85825A-5F80-61D9-0D1A-0C70AEFAB004}"/>
              </a:ext>
            </a:extLst>
          </p:cNvPr>
          <p:cNvSpPr>
            <a:spLocks noGrp="1"/>
          </p:cNvSpPr>
          <p:nvPr>
            <p:ph type="sldNum" sz="quarter" idx="12"/>
          </p:nvPr>
        </p:nvSpPr>
        <p:spPr>
          <a:xfrm>
            <a:off x="8610600" y="6356350"/>
            <a:ext cx="2743200" cy="365125"/>
          </a:xfrm>
          <a:prstGeom prst="rect">
            <a:avLst/>
          </a:prstGeom>
        </p:spPr>
        <p:txBody>
          <a:bodyPr/>
          <a:lstStyle/>
          <a:p>
            <a:fld id="{02C087BF-E6D2-4D2E-9D90-DBC42120C3C7}" type="slidenum">
              <a:rPr lang="en-US" smtClean="0"/>
              <a:t>‹#›</a:t>
            </a:fld>
            <a:endParaRPr lang="en-US"/>
          </a:p>
        </p:txBody>
      </p:sp>
    </p:spTree>
    <p:extLst>
      <p:ext uri="{BB962C8B-B14F-4D97-AF65-F5344CB8AC3E}">
        <p14:creationId xmlns:p14="http://schemas.microsoft.com/office/powerpoint/2010/main" val="34169758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4C150-E8E2-DB7A-D200-D9F7DF9C63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2CE2C7-1A53-E1FA-45EA-28FB7627E1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FF3647-4796-8059-836E-DCB261FD65FF}"/>
              </a:ext>
            </a:extLst>
          </p:cNvPr>
          <p:cNvSpPr>
            <a:spLocks noGrp="1"/>
          </p:cNvSpPr>
          <p:nvPr>
            <p:ph type="dt" sz="half" idx="10"/>
          </p:nvPr>
        </p:nvSpPr>
        <p:spPr>
          <a:xfrm>
            <a:off x="838200" y="6356350"/>
            <a:ext cx="2743200" cy="365125"/>
          </a:xfrm>
          <a:prstGeom prst="rect">
            <a:avLst/>
          </a:prstGeom>
        </p:spPr>
        <p:txBody>
          <a:bodyPr/>
          <a:lstStyle/>
          <a:p>
            <a:fld id="{3D8D030C-B032-4B0B-9A45-9BC607EA93EA}" type="datetimeFigureOut">
              <a:rPr lang="en-US" smtClean="0"/>
              <a:t>10/8/2025</a:t>
            </a:fld>
            <a:endParaRPr lang="en-US"/>
          </a:p>
        </p:txBody>
      </p:sp>
      <p:sp>
        <p:nvSpPr>
          <p:cNvPr id="5" name="Footer Placeholder 4">
            <a:extLst>
              <a:ext uri="{FF2B5EF4-FFF2-40B4-BE49-F238E27FC236}">
                <a16:creationId xmlns:a16="http://schemas.microsoft.com/office/drawing/2014/main" id="{657E215E-2FD7-17F5-C032-92004A8E1B5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EB9ECB6-607B-3166-0D3B-16E6453345BC}"/>
              </a:ext>
            </a:extLst>
          </p:cNvPr>
          <p:cNvSpPr>
            <a:spLocks noGrp="1"/>
          </p:cNvSpPr>
          <p:nvPr>
            <p:ph type="sldNum" sz="quarter" idx="12"/>
          </p:nvPr>
        </p:nvSpPr>
        <p:spPr>
          <a:xfrm>
            <a:off x="8610600" y="6356350"/>
            <a:ext cx="2743200" cy="365125"/>
          </a:xfrm>
          <a:prstGeom prst="rect">
            <a:avLst/>
          </a:prstGeom>
        </p:spPr>
        <p:txBody>
          <a:bodyPr/>
          <a:lstStyle/>
          <a:p>
            <a:fld id="{C5C7F08E-4C9E-44C3-980A-5F6091434E8D}" type="slidenum">
              <a:rPr lang="en-US" smtClean="0"/>
              <a:t>‹#›</a:t>
            </a:fld>
            <a:endParaRPr lang="en-US"/>
          </a:p>
        </p:txBody>
      </p:sp>
    </p:spTree>
    <p:extLst>
      <p:ext uri="{BB962C8B-B14F-4D97-AF65-F5344CB8AC3E}">
        <p14:creationId xmlns:p14="http://schemas.microsoft.com/office/powerpoint/2010/main" val="32009932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F6A1D-3CC3-55BE-3B62-2122070EBA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81FC20-CD32-28AC-F6CF-B48ACE4710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31611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B1934-63F8-9343-98BC-B91D31D9EA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3B58626-C54A-57DD-A957-73B7857A2E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564429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EDED9-E8E0-7244-72EE-5DCC274480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22FFE3-BEB0-F9C0-43A4-D81C486875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BC5B3A-E1CB-A471-4C72-76F30E89A5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4835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0C2C2-7485-CC73-F074-36E331B36BC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8E03AE-1D40-D578-82F3-D83E1EE37FB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7782BA-BA19-4C4A-17C9-A4D224B9F702}"/>
              </a:ext>
            </a:extLst>
          </p:cNvPr>
          <p:cNvSpPr>
            <a:spLocks noGrp="1"/>
          </p:cNvSpPr>
          <p:nvPr>
            <p:ph type="dt" sz="half" idx="10"/>
          </p:nvPr>
        </p:nvSpPr>
        <p:spPr>
          <a:xfrm>
            <a:off x="838200" y="6356350"/>
            <a:ext cx="2743200" cy="365125"/>
          </a:xfrm>
          <a:prstGeom prst="rect">
            <a:avLst/>
          </a:prstGeom>
        </p:spPr>
        <p:txBody>
          <a:bodyPr/>
          <a:lstStyle/>
          <a:p>
            <a:fld id="{E52B4843-3AC6-4D39-813F-F3F1DFF8C1D5}" type="datetimeFigureOut">
              <a:rPr lang="en-US" smtClean="0"/>
              <a:t>10/8/2025</a:t>
            </a:fld>
            <a:endParaRPr lang="en-US"/>
          </a:p>
        </p:txBody>
      </p:sp>
      <p:sp>
        <p:nvSpPr>
          <p:cNvPr id="5" name="Footer Placeholder 4">
            <a:extLst>
              <a:ext uri="{FF2B5EF4-FFF2-40B4-BE49-F238E27FC236}">
                <a16:creationId xmlns:a16="http://schemas.microsoft.com/office/drawing/2014/main" id="{8C357B72-B9E4-260C-9B32-8CA152D9F19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18DC7BC-8C06-6FDE-0143-EF0C2562A49F}"/>
              </a:ext>
            </a:extLst>
          </p:cNvPr>
          <p:cNvSpPr>
            <a:spLocks noGrp="1"/>
          </p:cNvSpPr>
          <p:nvPr>
            <p:ph type="sldNum" sz="quarter" idx="12"/>
          </p:nvPr>
        </p:nvSpPr>
        <p:spPr/>
        <p:txBody>
          <a:bodyPr/>
          <a:lstStyle/>
          <a:p>
            <a:fld id="{56F35E7C-3D24-41E5-835D-9CFFD568A7AF}" type="slidenum">
              <a:rPr lang="en-US" smtClean="0"/>
              <a:t>‹#›</a:t>
            </a:fld>
            <a:endParaRPr lang="en-US"/>
          </a:p>
        </p:txBody>
      </p:sp>
    </p:spTree>
    <p:extLst>
      <p:ext uri="{BB962C8B-B14F-4D97-AF65-F5344CB8AC3E}">
        <p14:creationId xmlns:p14="http://schemas.microsoft.com/office/powerpoint/2010/main" val="5335174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5FFC0-C9CD-E5A9-A25A-371F35E384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69EE71-7FEC-9C94-F0EE-0528F305DF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BCB550-B891-0E28-824F-60A9AEF27B8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CAC02B-A324-10DC-4229-B79822A03E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CA9808-CB0D-779A-C05A-CD1AAACE00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81158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4E086-906F-CB74-06B3-74620A8AF9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BFDEE1-9034-37C7-80A3-71C23E5930CA}"/>
              </a:ext>
            </a:extLst>
          </p:cNvPr>
          <p:cNvSpPr>
            <a:spLocks noGrp="1"/>
          </p:cNvSpPr>
          <p:nvPr>
            <p:ph type="dt" sz="half" idx="10"/>
          </p:nvPr>
        </p:nvSpPr>
        <p:spPr>
          <a:xfrm>
            <a:off x="838200" y="6356350"/>
            <a:ext cx="2743200" cy="365125"/>
          </a:xfrm>
          <a:prstGeom prst="rect">
            <a:avLst/>
          </a:prstGeom>
        </p:spPr>
        <p:txBody>
          <a:bodyPr/>
          <a:lstStyle/>
          <a:p>
            <a:fld id="{3D8D030C-B032-4B0B-9A45-9BC607EA93EA}" type="datetimeFigureOut">
              <a:rPr lang="en-US" smtClean="0"/>
              <a:t>10/8/2025</a:t>
            </a:fld>
            <a:endParaRPr lang="en-US"/>
          </a:p>
        </p:txBody>
      </p:sp>
      <p:sp>
        <p:nvSpPr>
          <p:cNvPr id="4" name="Footer Placeholder 3">
            <a:extLst>
              <a:ext uri="{FF2B5EF4-FFF2-40B4-BE49-F238E27FC236}">
                <a16:creationId xmlns:a16="http://schemas.microsoft.com/office/drawing/2014/main" id="{9AD678BF-F38C-6B29-839C-4B49C4600E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2B2B910-9997-95A6-B132-66FDACF69EC3}"/>
              </a:ext>
            </a:extLst>
          </p:cNvPr>
          <p:cNvSpPr>
            <a:spLocks noGrp="1"/>
          </p:cNvSpPr>
          <p:nvPr>
            <p:ph type="sldNum" sz="quarter" idx="12"/>
          </p:nvPr>
        </p:nvSpPr>
        <p:spPr>
          <a:xfrm>
            <a:off x="8610600" y="6356350"/>
            <a:ext cx="2743200" cy="365125"/>
          </a:xfrm>
          <a:prstGeom prst="rect">
            <a:avLst/>
          </a:prstGeom>
        </p:spPr>
        <p:txBody>
          <a:bodyPr/>
          <a:lstStyle/>
          <a:p>
            <a:fld id="{C5C7F08E-4C9E-44C3-980A-5F6091434E8D}" type="slidenum">
              <a:rPr lang="en-US" smtClean="0"/>
              <a:t>‹#›</a:t>
            </a:fld>
            <a:endParaRPr lang="en-US"/>
          </a:p>
        </p:txBody>
      </p:sp>
    </p:spTree>
    <p:extLst>
      <p:ext uri="{BB962C8B-B14F-4D97-AF65-F5344CB8AC3E}">
        <p14:creationId xmlns:p14="http://schemas.microsoft.com/office/powerpoint/2010/main" val="3065385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370224-5458-6E9D-A236-B7335AD3A8FC}"/>
              </a:ext>
            </a:extLst>
          </p:cNvPr>
          <p:cNvSpPr>
            <a:spLocks noGrp="1"/>
          </p:cNvSpPr>
          <p:nvPr>
            <p:ph type="dt" sz="half" idx="10"/>
          </p:nvPr>
        </p:nvSpPr>
        <p:spPr>
          <a:xfrm>
            <a:off x="838200" y="6356350"/>
            <a:ext cx="2743200" cy="365125"/>
          </a:xfrm>
          <a:prstGeom prst="rect">
            <a:avLst/>
          </a:prstGeom>
        </p:spPr>
        <p:txBody>
          <a:bodyPr/>
          <a:lstStyle/>
          <a:p>
            <a:fld id="{3D8D030C-B032-4B0B-9A45-9BC607EA93EA}" type="datetimeFigureOut">
              <a:rPr lang="en-US" smtClean="0"/>
              <a:t>10/8/2025</a:t>
            </a:fld>
            <a:endParaRPr lang="en-US"/>
          </a:p>
        </p:txBody>
      </p:sp>
      <p:sp>
        <p:nvSpPr>
          <p:cNvPr id="3" name="Footer Placeholder 2">
            <a:extLst>
              <a:ext uri="{FF2B5EF4-FFF2-40B4-BE49-F238E27FC236}">
                <a16:creationId xmlns:a16="http://schemas.microsoft.com/office/drawing/2014/main" id="{2DFE020E-F88A-0929-DC04-69C294C0A662}"/>
              </a:ext>
            </a:extLst>
          </p:cNvPr>
          <p:cNvSpPr>
            <a:spLocks noGrp="1"/>
          </p:cNvSpPr>
          <p:nvPr>
            <p:ph type="ftr" sz="quarter" idx="11"/>
          </p:nvPr>
        </p:nvSpPr>
        <p:spPr>
          <a:xfrm>
            <a:off x="4038600" y="6356350"/>
            <a:ext cx="4114800" cy="365125"/>
          </a:xfrm>
          <a:prstGeom prst="rect">
            <a:avLst/>
          </a:prstGeom>
        </p:spPr>
        <p:txBody>
          <a:bodyPr/>
          <a:lstStyle/>
          <a:p>
            <a:endParaRPr lang="en-US"/>
          </a:p>
        </p:txBody>
      </p:sp>
    </p:spTree>
    <p:extLst>
      <p:ext uri="{BB962C8B-B14F-4D97-AF65-F5344CB8AC3E}">
        <p14:creationId xmlns:p14="http://schemas.microsoft.com/office/powerpoint/2010/main" val="17594472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8F754-F55A-1DD2-CB02-BD4FBF814C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494533-7084-02BD-A85E-1C651FC187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2A3BAB-CD97-4B4E-0CF0-632E72EEAD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EEEB7F-818A-3808-2647-DE7C81F54F18}"/>
              </a:ext>
            </a:extLst>
          </p:cNvPr>
          <p:cNvSpPr>
            <a:spLocks noGrp="1"/>
          </p:cNvSpPr>
          <p:nvPr>
            <p:ph type="dt" sz="half" idx="10"/>
          </p:nvPr>
        </p:nvSpPr>
        <p:spPr>
          <a:xfrm>
            <a:off x="838200" y="6356350"/>
            <a:ext cx="2743200" cy="365125"/>
          </a:xfrm>
          <a:prstGeom prst="rect">
            <a:avLst/>
          </a:prstGeom>
        </p:spPr>
        <p:txBody>
          <a:bodyPr/>
          <a:lstStyle/>
          <a:p>
            <a:fld id="{3D8D030C-B032-4B0B-9A45-9BC607EA93EA}" type="datetimeFigureOut">
              <a:rPr lang="en-US" smtClean="0"/>
              <a:t>10/8/2025</a:t>
            </a:fld>
            <a:endParaRPr lang="en-US"/>
          </a:p>
        </p:txBody>
      </p:sp>
      <p:sp>
        <p:nvSpPr>
          <p:cNvPr id="6" name="Footer Placeholder 5">
            <a:extLst>
              <a:ext uri="{FF2B5EF4-FFF2-40B4-BE49-F238E27FC236}">
                <a16:creationId xmlns:a16="http://schemas.microsoft.com/office/drawing/2014/main" id="{862200DA-6B74-EBBE-D42C-34C92C1A4AA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9C18A90-8C5B-31FA-CD9C-4DF9338174AD}"/>
              </a:ext>
            </a:extLst>
          </p:cNvPr>
          <p:cNvSpPr>
            <a:spLocks noGrp="1"/>
          </p:cNvSpPr>
          <p:nvPr>
            <p:ph type="sldNum" sz="quarter" idx="12"/>
          </p:nvPr>
        </p:nvSpPr>
        <p:spPr>
          <a:xfrm>
            <a:off x="8610600" y="6356350"/>
            <a:ext cx="2743200" cy="365125"/>
          </a:xfrm>
          <a:prstGeom prst="rect">
            <a:avLst/>
          </a:prstGeom>
        </p:spPr>
        <p:txBody>
          <a:bodyPr/>
          <a:lstStyle/>
          <a:p>
            <a:fld id="{C5C7F08E-4C9E-44C3-980A-5F6091434E8D}" type="slidenum">
              <a:rPr lang="en-US" smtClean="0"/>
              <a:t>‹#›</a:t>
            </a:fld>
            <a:endParaRPr lang="en-US"/>
          </a:p>
        </p:txBody>
      </p:sp>
    </p:spTree>
    <p:extLst>
      <p:ext uri="{BB962C8B-B14F-4D97-AF65-F5344CB8AC3E}">
        <p14:creationId xmlns:p14="http://schemas.microsoft.com/office/powerpoint/2010/main" val="5465257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7C54D-32D9-7DA3-652E-64D25FA53A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7EF2D9-BF45-9F5E-55B1-2A91AA4156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A635D1-3388-430C-AEB6-BDB667A052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FD780-B0D5-309C-733D-F060476A3399}"/>
              </a:ext>
            </a:extLst>
          </p:cNvPr>
          <p:cNvSpPr>
            <a:spLocks noGrp="1"/>
          </p:cNvSpPr>
          <p:nvPr>
            <p:ph type="dt" sz="half" idx="10"/>
          </p:nvPr>
        </p:nvSpPr>
        <p:spPr>
          <a:xfrm>
            <a:off x="838200" y="6356350"/>
            <a:ext cx="2743200" cy="365125"/>
          </a:xfrm>
          <a:prstGeom prst="rect">
            <a:avLst/>
          </a:prstGeom>
        </p:spPr>
        <p:txBody>
          <a:bodyPr/>
          <a:lstStyle/>
          <a:p>
            <a:fld id="{3D8D030C-B032-4B0B-9A45-9BC607EA93EA}" type="datetimeFigureOut">
              <a:rPr lang="en-US" smtClean="0"/>
              <a:t>10/8/2025</a:t>
            </a:fld>
            <a:endParaRPr lang="en-US"/>
          </a:p>
        </p:txBody>
      </p:sp>
      <p:sp>
        <p:nvSpPr>
          <p:cNvPr id="6" name="Footer Placeholder 5">
            <a:extLst>
              <a:ext uri="{FF2B5EF4-FFF2-40B4-BE49-F238E27FC236}">
                <a16:creationId xmlns:a16="http://schemas.microsoft.com/office/drawing/2014/main" id="{FA0CAC7F-E5A5-AD29-A3B1-FBF8E4C5F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00D3001-0914-AA52-29CA-971F0DD89124}"/>
              </a:ext>
            </a:extLst>
          </p:cNvPr>
          <p:cNvSpPr>
            <a:spLocks noGrp="1"/>
          </p:cNvSpPr>
          <p:nvPr>
            <p:ph type="sldNum" sz="quarter" idx="12"/>
          </p:nvPr>
        </p:nvSpPr>
        <p:spPr>
          <a:xfrm>
            <a:off x="8610600" y="6356350"/>
            <a:ext cx="2743200" cy="365125"/>
          </a:xfrm>
          <a:prstGeom prst="rect">
            <a:avLst/>
          </a:prstGeom>
        </p:spPr>
        <p:txBody>
          <a:bodyPr/>
          <a:lstStyle/>
          <a:p>
            <a:fld id="{C5C7F08E-4C9E-44C3-980A-5F6091434E8D}" type="slidenum">
              <a:rPr lang="en-US" smtClean="0"/>
              <a:t>‹#›</a:t>
            </a:fld>
            <a:endParaRPr lang="en-US"/>
          </a:p>
        </p:txBody>
      </p:sp>
    </p:spTree>
    <p:extLst>
      <p:ext uri="{BB962C8B-B14F-4D97-AF65-F5344CB8AC3E}">
        <p14:creationId xmlns:p14="http://schemas.microsoft.com/office/powerpoint/2010/main" val="28132226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AF5A7-BCCC-3C1E-BAC7-50A7201647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CA0658-294F-D251-F941-EB77C47E5D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1A7CB4-67DD-A95B-D554-10C215775273}"/>
              </a:ext>
            </a:extLst>
          </p:cNvPr>
          <p:cNvSpPr>
            <a:spLocks noGrp="1"/>
          </p:cNvSpPr>
          <p:nvPr>
            <p:ph type="dt" sz="half" idx="10"/>
          </p:nvPr>
        </p:nvSpPr>
        <p:spPr>
          <a:xfrm>
            <a:off x="838200" y="6356350"/>
            <a:ext cx="2743200" cy="365125"/>
          </a:xfrm>
          <a:prstGeom prst="rect">
            <a:avLst/>
          </a:prstGeom>
        </p:spPr>
        <p:txBody>
          <a:bodyPr/>
          <a:lstStyle/>
          <a:p>
            <a:fld id="{3D8D030C-B032-4B0B-9A45-9BC607EA93EA}" type="datetimeFigureOut">
              <a:rPr lang="en-US" smtClean="0"/>
              <a:t>10/8/2025</a:t>
            </a:fld>
            <a:endParaRPr lang="en-US"/>
          </a:p>
        </p:txBody>
      </p:sp>
      <p:sp>
        <p:nvSpPr>
          <p:cNvPr id="5" name="Footer Placeholder 4">
            <a:extLst>
              <a:ext uri="{FF2B5EF4-FFF2-40B4-BE49-F238E27FC236}">
                <a16:creationId xmlns:a16="http://schemas.microsoft.com/office/drawing/2014/main" id="{7397A926-55ED-20C1-E941-789B87EB42A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9BB4857-43D3-8522-16A2-8D66ABDF95D4}"/>
              </a:ext>
            </a:extLst>
          </p:cNvPr>
          <p:cNvSpPr>
            <a:spLocks noGrp="1"/>
          </p:cNvSpPr>
          <p:nvPr>
            <p:ph type="sldNum" sz="quarter" idx="12"/>
          </p:nvPr>
        </p:nvSpPr>
        <p:spPr>
          <a:xfrm>
            <a:off x="8610600" y="6356350"/>
            <a:ext cx="2743200" cy="365125"/>
          </a:xfrm>
          <a:prstGeom prst="rect">
            <a:avLst/>
          </a:prstGeom>
        </p:spPr>
        <p:txBody>
          <a:bodyPr/>
          <a:lstStyle/>
          <a:p>
            <a:fld id="{C5C7F08E-4C9E-44C3-980A-5F6091434E8D}" type="slidenum">
              <a:rPr lang="en-US" smtClean="0"/>
              <a:t>‹#›</a:t>
            </a:fld>
            <a:endParaRPr lang="en-US"/>
          </a:p>
        </p:txBody>
      </p:sp>
    </p:spTree>
    <p:extLst>
      <p:ext uri="{BB962C8B-B14F-4D97-AF65-F5344CB8AC3E}">
        <p14:creationId xmlns:p14="http://schemas.microsoft.com/office/powerpoint/2010/main" val="21340564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63CADF-2DAA-6B07-ECE5-32F6C58C20B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30B4A4-85D8-90B6-A302-DB896079D4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A29E59-50E5-C3FD-6EF0-FC843F6CA536}"/>
              </a:ext>
            </a:extLst>
          </p:cNvPr>
          <p:cNvSpPr>
            <a:spLocks noGrp="1"/>
          </p:cNvSpPr>
          <p:nvPr>
            <p:ph type="dt" sz="half" idx="10"/>
          </p:nvPr>
        </p:nvSpPr>
        <p:spPr>
          <a:xfrm>
            <a:off x="838200" y="6356350"/>
            <a:ext cx="2743200" cy="365125"/>
          </a:xfrm>
          <a:prstGeom prst="rect">
            <a:avLst/>
          </a:prstGeom>
        </p:spPr>
        <p:txBody>
          <a:bodyPr/>
          <a:lstStyle/>
          <a:p>
            <a:fld id="{3D8D030C-B032-4B0B-9A45-9BC607EA93EA}" type="datetimeFigureOut">
              <a:rPr lang="en-US" smtClean="0"/>
              <a:t>10/8/2025</a:t>
            </a:fld>
            <a:endParaRPr lang="en-US"/>
          </a:p>
        </p:txBody>
      </p:sp>
      <p:sp>
        <p:nvSpPr>
          <p:cNvPr id="5" name="Footer Placeholder 4">
            <a:extLst>
              <a:ext uri="{FF2B5EF4-FFF2-40B4-BE49-F238E27FC236}">
                <a16:creationId xmlns:a16="http://schemas.microsoft.com/office/drawing/2014/main" id="{46472979-1B47-4DCF-CF1A-C0E29300340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C5048A1-FDB6-84B4-46EB-FE783D0A9C82}"/>
              </a:ext>
            </a:extLst>
          </p:cNvPr>
          <p:cNvSpPr>
            <a:spLocks noGrp="1"/>
          </p:cNvSpPr>
          <p:nvPr>
            <p:ph type="sldNum" sz="quarter" idx="12"/>
          </p:nvPr>
        </p:nvSpPr>
        <p:spPr>
          <a:xfrm>
            <a:off x="8610600" y="6356350"/>
            <a:ext cx="2743200" cy="365125"/>
          </a:xfrm>
          <a:prstGeom prst="rect">
            <a:avLst/>
          </a:prstGeom>
        </p:spPr>
        <p:txBody>
          <a:bodyPr/>
          <a:lstStyle/>
          <a:p>
            <a:fld id="{C5C7F08E-4C9E-44C3-980A-5F6091434E8D}" type="slidenum">
              <a:rPr lang="en-US" smtClean="0"/>
              <a:t>‹#›</a:t>
            </a:fld>
            <a:endParaRPr lang="en-US"/>
          </a:p>
        </p:txBody>
      </p:sp>
    </p:spTree>
    <p:extLst>
      <p:ext uri="{BB962C8B-B14F-4D97-AF65-F5344CB8AC3E}">
        <p14:creationId xmlns:p14="http://schemas.microsoft.com/office/powerpoint/2010/main" val="23534311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E5015024-4967-6A11-73F7-FF826A374E86}"/>
              </a:ext>
            </a:extLst>
          </p:cNvPr>
          <p:cNvCxnSpPr>
            <a:cxnSpLocks/>
          </p:cNvCxnSpPr>
          <p:nvPr userDrawn="1"/>
        </p:nvCxnSpPr>
        <p:spPr>
          <a:xfrm>
            <a:off x="381739" y="1207363"/>
            <a:ext cx="11221375"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93393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Slide Image" userDrawn="1">
  <p:cSld name="Slide Image">
    <p:spTree>
      <p:nvGrpSpPr>
        <p:cNvPr id="1" name="Shape 51"/>
        <p:cNvGrpSpPr/>
        <p:nvPr/>
      </p:nvGrpSpPr>
      <p:grpSpPr>
        <a:xfrm>
          <a:off x="0" y="0"/>
          <a:ext cx="0" cy="0"/>
          <a:chOff x="0" y="0"/>
          <a:chExt cx="0" cy="0"/>
        </a:xfrm>
      </p:grpSpPr>
      <p:sp>
        <p:nvSpPr>
          <p:cNvPr id="52" name="Google Shape;52;p1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pic>
        <p:nvPicPr>
          <p:cNvPr id="2" name="Picture 1" descr="A blue text on a black background&#10;&#10;Description automatically generated">
            <a:extLst>
              <a:ext uri="{FF2B5EF4-FFF2-40B4-BE49-F238E27FC236}">
                <a16:creationId xmlns:a16="http://schemas.microsoft.com/office/drawing/2014/main" id="{67E5E007-06E8-4CA4-3560-B567AE413E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5608" y="6161266"/>
            <a:ext cx="2380891" cy="560209"/>
          </a:xfrm>
          <a:prstGeom prst="rect">
            <a:avLst/>
          </a:prstGeom>
        </p:spPr>
      </p:pic>
    </p:spTree>
    <p:extLst>
      <p:ext uri="{BB962C8B-B14F-4D97-AF65-F5344CB8AC3E}">
        <p14:creationId xmlns:p14="http://schemas.microsoft.com/office/powerpoint/2010/main" val="29956120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1FE67-ADA7-D6FF-ABE3-01A19AE3B3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71A59D-F274-8502-C39E-47464D73C5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639CD3-2D24-E146-FEB1-9DBB7E9AD198}"/>
              </a:ext>
            </a:extLst>
          </p:cNvPr>
          <p:cNvSpPr>
            <a:spLocks noGrp="1"/>
          </p:cNvSpPr>
          <p:nvPr>
            <p:ph type="dt" sz="half" idx="10"/>
          </p:nvPr>
        </p:nvSpPr>
        <p:spPr/>
        <p:txBody>
          <a:bodyPr/>
          <a:lstStyle/>
          <a:p>
            <a:fld id="{858F1D7A-491A-46DD-8A9E-12451BB751DB}" type="datetimeFigureOut">
              <a:rPr lang="en-US" smtClean="0"/>
              <a:t>10/8/2025</a:t>
            </a:fld>
            <a:endParaRPr lang="en-US"/>
          </a:p>
        </p:txBody>
      </p:sp>
      <p:sp>
        <p:nvSpPr>
          <p:cNvPr id="5" name="Footer Placeholder 4">
            <a:extLst>
              <a:ext uri="{FF2B5EF4-FFF2-40B4-BE49-F238E27FC236}">
                <a16:creationId xmlns:a16="http://schemas.microsoft.com/office/drawing/2014/main" id="{83A1F5FA-885B-38D3-553D-9574828880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067BC1-D22B-5FA2-BBFF-1A0EDA5C0F73}"/>
              </a:ext>
            </a:extLst>
          </p:cNvPr>
          <p:cNvSpPr>
            <a:spLocks noGrp="1"/>
          </p:cNvSpPr>
          <p:nvPr>
            <p:ph type="sldNum" sz="quarter" idx="12"/>
          </p:nvPr>
        </p:nvSpPr>
        <p:spPr/>
        <p:txBody>
          <a:bodyPr/>
          <a:lstStyle/>
          <a:p>
            <a:fld id="{2D1EE230-860F-4120-B5E4-11B4EB3BA0D3}" type="slidenum">
              <a:rPr lang="en-US" smtClean="0"/>
              <a:t>‹#›</a:t>
            </a:fld>
            <a:endParaRPr lang="en-US"/>
          </a:p>
        </p:txBody>
      </p:sp>
    </p:spTree>
    <p:extLst>
      <p:ext uri="{BB962C8B-B14F-4D97-AF65-F5344CB8AC3E}">
        <p14:creationId xmlns:p14="http://schemas.microsoft.com/office/powerpoint/2010/main" val="3595102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6D0A1-8C28-2CCC-6089-57FD1A63DF0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049C83F-CDD9-3F65-7B19-1E404D15FAF4}"/>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9C67CF-213B-27AE-14B6-79D2C0D4076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0AEC5F-DEFC-6BB3-3834-5D4DF13210EC}"/>
              </a:ext>
            </a:extLst>
          </p:cNvPr>
          <p:cNvSpPr>
            <a:spLocks noGrp="1"/>
          </p:cNvSpPr>
          <p:nvPr>
            <p:ph type="dt" sz="half" idx="10"/>
          </p:nvPr>
        </p:nvSpPr>
        <p:spPr>
          <a:xfrm>
            <a:off x="838200" y="6356350"/>
            <a:ext cx="2743200" cy="365125"/>
          </a:xfrm>
          <a:prstGeom prst="rect">
            <a:avLst/>
          </a:prstGeom>
        </p:spPr>
        <p:txBody>
          <a:bodyPr/>
          <a:lstStyle/>
          <a:p>
            <a:fld id="{E52B4843-3AC6-4D39-813F-F3F1DFF8C1D5}" type="datetimeFigureOut">
              <a:rPr lang="en-US" smtClean="0"/>
              <a:t>10/8/2025</a:t>
            </a:fld>
            <a:endParaRPr lang="en-US"/>
          </a:p>
        </p:txBody>
      </p:sp>
      <p:sp>
        <p:nvSpPr>
          <p:cNvPr id="6" name="Footer Placeholder 5">
            <a:extLst>
              <a:ext uri="{FF2B5EF4-FFF2-40B4-BE49-F238E27FC236}">
                <a16:creationId xmlns:a16="http://schemas.microsoft.com/office/drawing/2014/main" id="{3283C771-5081-079B-FFF8-77F2CDE414A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31B3829-B467-EADE-3D23-9B88C89E8AE7}"/>
              </a:ext>
            </a:extLst>
          </p:cNvPr>
          <p:cNvSpPr>
            <a:spLocks noGrp="1"/>
          </p:cNvSpPr>
          <p:nvPr>
            <p:ph type="sldNum" sz="quarter" idx="12"/>
          </p:nvPr>
        </p:nvSpPr>
        <p:spPr/>
        <p:txBody>
          <a:bodyPr/>
          <a:lstStyle/>
          <a:p>
            <a:fld id="{56F35E7C-3D24-41E5-835D-9CFFD568A7AF}" type="slidenum">
              <a:rPr lang="en-US" smtClean="0"/>
              <a:t>‹#›</a:t>
            </a:fld>
            <a:endParaRPr lang="en-US"/>
          </a:p>
        </p:txBody>
      </p:sp>
    </p:spTree>
    <p:extLst>
      <p:ext uri="{BB962C8B-B14F-4D97-AF65-F5344CB8AC3E}">
        <p14:creationId xmlns:p14="http://schemas.microsoft.com/office/powerpoint/2010/main" val="35498361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71E9E-34BC-2E5D-7493-43ECEF80E124}"/>
              </a:ext>
            </a:extLst>
          </p:cNvPr>
          <p:cNvSpPr>
            <a:spLocks noGrp="1"/>
          </p:cNvSpPr>
          <p:nvPr>
            <p:ph type="title"/>
          </p:nvPr>
        </p:nvSpPr>
        <p:spPr/>
        <p:txBody>
          <a:bodyPr>
            <a:normAutofit/>
          </a:bodyPr>
          <a:lstStyle>
            <a:lvl1pPr>
              <a:defRPr sz="4000" b="1">
                <a:solidFill>
                  <a:srgbClr val="63B1BC"/>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E9DC1F7-2B59-24F3-721E-13D34F82E304}"/>
              </a:ext>
            </a:extLst>
          </p:cNvPr>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7563071-30B5-2F95-3C04-D4602DBEDF91}"/>
              </a:ext>
            </a:extLst>
          </p:cNvPr>
          <p:cNvSpPr>
            <a:spLocks noGrp="1"/>
          </p:cNvSpPr>
          <p:nvPr>
            <p:ph type="dt" sz="half" idx="10"/>
          </p:nvPr>
        </p:nvSpPr>
        <p:spPr/>
        <p:txBody>
          <a:bodyPr/>
          <a:lstStyle/>
          <a:p>
            <a:fld id="{858F1D7A-491A-46DD-8A9E-12451BB751DB}" type="datetimeFigureOut">
              <a:rPr lang="en-US" smtClean="0"/>
              <a:t>10/8/2025</a:t>
            </a:fld>
            <a:endParaRPr lang="en-US"/>
          </a:p>
        </p:txBody>
      </p:sp>
      <p:sp>
        <p:nvSpPr>
          <p:cNvPr id="5" name="Footer Placeholder 4">
            <a:extLst>
              <a:ext uri="{FF2B5EF4-FFF2-40B4-BE49-F238E27FC236}">
                <a16:creationId xmlns:a16="http://schemas.microsoft.com/office/drawing/2014/main" id="{8EC9912B-F8BE-C36F-1EA0-A238BA2C62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3AA57F-B3AB-5ED6-E2C7-D6128DCEDA74}"/>
              </a:ext>
            </a:extLst>
          </p:cNvPr>
          <p:cNvSpPr>
            <a:spLocks noGrp="1"/>
          </p:cNvSpPr>
          <p:nvPr>
            <p:ph type="sldNum" sz="quarter" idx="12"/>
          </p:nvPr>
        </p:nvSpPr>
        <p:spPr/>
        <p:txBody>
          <a:bodyPr/>
          <a:lstStyle/>
          <a:p>
            <a:fld id="{2D1EE230-860F-4120-B5E4-11B4EB3BA0D3}" type="slidenum">
              <a:rPr lang="en-US" smtClean="0"/>
              <a:t>‹#›</a:t>
            </a:fld>
            <a:endParaRPr lang="en-US"/>
          </a:p>
        </p:txBody>
      </p:sp>
    </p:spTree>
    <p:extLst>
      <p:ext uri="{BB962C8B-B14F-4D97-AF65-F5344CB8AC3E}">
        <p14:creationId xmlns:p14="http://schemas.microsoft.com/office/powerpoint/2010/main" val="5504480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6EC9C-E0F3-EE1C-0D59-3AC7098686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BF8C3FF-AF20-56B2-CE19-2182F4EA71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4254FF-0A8A-75E8-6BBF-4972305A5014}"/>
              </a:ext>
            </a:extLst>
          </p:cNvPr>
          <p:cNvSpPr>
            <a:spLocks noGrp="1"/>
          </p:cNvSpPr>
          <p:nvPr>
            <p:ph type="dt" sz="half" idx="10"/>
          </p:nvPr>
        </p:nvSpPr>
        <p:spPr/>
        <p:txBody>
          <a:bodyPr/>
          <a:lstStyle/>
          <a:p>
            <a:fld id="{858F1D7A-491A-46DD-8A9E-12451BB751DB}" type="datetimeFigureOut">
              <a:rPr lang="en-US" smtClean="0"/>
              <a:t>10/8/2025</a:t>
            </a:fld>
            <a:endParaRPr lang="en-US"/>
          </a:p>
        </p:txBody>
      </p:sp>
      <p:sp>
        <p:nvSpPr>
          <p:cNvPr id="5" name="Footer Placeholder 4">
            <a:extLst>
              <a:ext uri="{FF2B5EF4-FFF2-40B4-BE49-F238E27FC236}">
                <a16:creationId xmlns:a16="http://schemas.microsoft.com/office/drawing/2014/main" id="{CF2FA2FF-09CB-A515-1735-B8600F8227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6CEDE4-756A-01A0-8E53-9FAF270E62EA}"/>
              </a:ext>
            </a:extLst>
          </p:cNvPr>
          <p:cNvSpPr>
            <a:spLocks noGrp="1"/>
          </p:cNvSpPr>
          <p:nvPr>
            <p:ph type="sldNum" sz="quarter" idx="12"/>
          </p:nvPr>
        </p:nvSpPr>
        <p:spPr/>
        <p:txBody>
          <a:bodyPr/>
          <a:lstStyle/>
          <a:p>
            <a:fld id="{2D1EE230-860F-4120-B5E4-11B4EB3BA0D3}" type="slidenum">
              <a:rPr lang="en-US" smtClean="0"/>
              <a:t>‹#›</a:t>
            </a:fld>
            <a:endParaRPr lang="en-US"/>
          </a:p>
        </p:txBody>
      </p:sp>
    </p:spTree>
    <p:extLst>
      <p:ext uri="{BB962C8B-B14F-4D97-AF65-F5344CB8AC3E}">
        <p14:creationId xmlns:p14="http://schemas.microsoft.com/office/powerpoint/2010/main" val="22888203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9A32C-40FE-2DBB-5732-F9B006B8CE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B015B2-BF38-60C6-B9A9-6607CA260D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8ACCCA-00D2-B5F1-ACE7-B4A86C7009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BC4F10-8EA3-50D3-5490-3EA4A026F95D}"/>
              </a:ext>
            </a:extLst>
          </p:cNvPr>
          <p:cNvSpPr>
            <a:spLocks noGrp="1"/>
          </p:cNvSpPr>
          <p:nvPr>
            <p:ph type="dt" sz="half" idx="10"/>
          </p:nvPr>
        </p:nvSpPr>
        <p:spPr/>
        <p:txBody>
          <a:bodyPr/>
          <a:lstStyle/>
          <a:p>
            <a:fld id="{858F1D7A-491A-46DD-8A9E-12451BB751DB}" type="datetimeFigureOut">
              <a:rPr lang="en-US" smtClean="0"/>
              <a:t>10/8/2025</a:t>
            </a:fld>
            <a:endParaRPr lang="en-US"/>
          </a:p>
        </p:txBody>
      </p:sp>
      <p:sp>
        <p:nvSpPr>
          <p:cNvPr id="6" name="Footer Placeholder 5">
            <a:extLst>
              <a:ext uri="{FF2B5EF4-FFF2-40B4-BE49-F238E27FC236}">
                <a16:creationId xmlns:a16="http://schemas.microsoft.com/office/drawing/2014/main" id="{04FD6AB1-6521-5FE8-F0D1-739670E99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1B4571-4D8D-EFDC-7D01-BABC469A1BA4}"/>
              </a:ext>
            </a:extLst>
          </p:cNvPr>
          <p:cNvSpPr>
            <a:spLocks noGrp="1"/>
          </p:cNvSpPr>
          <p:nvPr>
            <p:ph type="sldNum" sz="quarter" idx="12"/>
          </p:nvPr>
        </p:nvSpPr>
        <p:spPr/>
        <p:txBody>
          <a:bodyPr/>
          <a:lstStyle/>
          <a:p>
            <a:fld id="{2D1EE230-860F-4120-B5E4-11B4EB3BA0D3}" type="slidenum">
              <a:rPr lang="en-US" smtClean="0"/>
              <a:t>‹#›</a:t>
            </a:fld>
            <a:endParaRPr lang="en-US"/>
          </a:p>
        </p:txBody>
      </p:sp>
    </p:spTree>
    <p:extLst>
      <p:ext uri="{BB962C8B-B14F-4D97-AF65-F5344CB8AC3E}">
        <p14:creationId xmlns:p14="http://schemas.microsoft.com/office/powerpoint/2010/main" val="7567421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B04BA-D0A1-BFE9-15B3-1D6B1F459E9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629BF5-36A1-0822-03C5-560151E326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89B2E8-4431-3CE6-53D0-0CEAF27AEA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CEA079-521D-84EC-9258-2DCF3892AC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82E4F5-6505-4090-60C1-BF4B88008A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217200-D2E5-3DC6-8C83-0ADD00F176E6}"/>
              </a:ext>
            </a:extLst>
          </p:cNvPr>
          <p:cNvSpPr>
            <a:spLocks noGrp="1"/>
          </p:cNvSpPr>
          <p:nvPr>
            <p:ph type="dt" sz="half" idx="10"/>
          </p:nvPr>
        </p:nvSpPr>
        <p:spPr/>
        <p:txBody>
          <a:bodyPr/>
          <a:lstStyle/>
          <a:p>
            <a:fld id="{858F1D7A-491A-46DD-8A9E-12451BB751DB}" type="datetimeFigureOut">
              <a:rPr lang="en-US" smtClean="0"/>
              <a:t>10/8/2025</a:t>
            </a:fld>
            <a:endParaRPr lang="en-US"/>
          </a:p>
        </p:txBody>
      </p:sp>
      <p:sp>
        <p:nvSpPr>
          <p:cNvPr id="8" name="Footer Placeholder 7">
            <a:extLst>
              <a:ext uri="{FF2B5EF4-FFF2-40B4-BE49-F238E27FC236}">
                <a16:creationId xmlns:a16="http://schemas.microsoft.com/office/drawing/2014/main" id="{2F14514F-D9E5-9324-5700-5F743FBD424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1A490D2-635C-D130-1F45-9136BA5ECE57}"/>
              </a:ext>
            </a:extLst>
          </p:cNvPr>
          <p:cNvSpPr>
            <a:spLocks noGrp="1"/>
          </p:cNvSpPr>
          <p:nvPr>
            <p:ph type="sldNum" sz="quarter" idx="12"/>
          </p:nvPr>
        </p:nvSpPr>
        <p:spPr/>
        <p:txBody>
          <a:bodyPr/>
          <a:lstStyle/>
          <a:p>
            <a:fld id="{2D1EE230-860F-4120-B5E4-11B4EB3BA0D3}" type="slidenum">
              <a:rPr lang="en-US" smtClean="0"/>
              <a:t>‹#›</a:t>
            </a:fld>
            <a:endParaRPr lang="en-US"/>
          </a:p>
        </p:txBody>
      </p:sp>
    </p:spTree>
    <p:extLst>
      <p:ext uri="{BB962C8B-B14F-4D97-AF65-F5344CB8AC3E}">
        <p14:creationId xmlns:p14="http://schemas.microsoft.com/office/powerpoint/2010/main" val="25539534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E944C-B4D0-D33F-78EC-E084A44098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6234F2-F74C-1DB4-1413-F2892771AD3A}"/>
              </a:ext>
            </a:extLst>
          </p:cNvPr>
          <p:cNvSpPr>
            <a:spLocks noGrp="1"/>
          </p:cNvSpPr>
          <p:nvPr>
            <p:ph type="dt" sz="half" idx="10"/>
          </p:nvPr>
        </p:nvSpPr>
        <p:spPr/>
        <p:txBody>
          <a:bodyPr/>
          <a:lstStyle/>
          <a:p>
            <a:fld id="{858F1D7A-491A-46DD-8A9E-12451BB751DB}" type="datetimeFigureOut">
              <a:rPr lang="en-US" smtClean="0"/>
              <a:t>10/8/2025</a:t>
            </a:fld>
            <a:endParaRPr lang="en-US"/>
          </a:p>
        </p:txBody>
      </p:sp>
      <p:sp>
        <p:nvSpPr>
          <p:cNvPr id="4" name="Footer Placeholder 3">
            <a:extLst>
              <a:ext uri="{FF2B5EF4-FFF2-40B4-BE49-F238E27FC236}">
                <a16:creationId xmlns:a16="http://schemas.microsoft.com/office/drawing/2014/main" id="{E49AE29B-9247-BDBF-3D24-088CE19107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6C115E-6AF5-CD44-C1EF-9D79DA939FDA}"/>
              </a:ext>
            </a:extLst>
          </p:cNvPr>
          <p:cNvSpPr>
            <a:spLocks noGrp="1"/>
          </p:cNvSpPr>
          <p:nvPr>
            <p:ph type="sldNum" sz="quarter" idx="12"/>
          </p:nvPr>
        </p:nvSpPr>
        <p:spPr/>
        <p:txBody>
          <a:bodyPr/>
          <a:lstStyle/>
          <a:p>
            <a:fld id="{2D1EE230-860F-4120-B5E4-11B4EB3BA0D3}" type="slidenum">
              <a:rPr lang="en-US" smtClean="0"/>
              <a:t>‹#›</a:t>
            </a:fld>
            <a:endParaRPr lang="en-US"/>
          </a:p>
        </p:txBody>
      </p:sp>
    </p:spTree>
    <p:extLst>
      <p:ext uri="{BB962C8B-B14F-4D97-AF65-F5344CB8AC3E}">
        <p14:creationId xmlns:p14="http://schemas.microsoft.com/office/powerpoint/2010/main" val="34921274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23FDCE-4C03-CD3D-5154-E7A361B85C22}"/>
              </a:ext>
            </a:extLst>
          </p:cNvPr>
          <p:cNvSpPr>
            <a:spLocks noGrp="1"/>
          </p:cNvSpPr>
          <p:nvPr>
            <p:ph type="dt" sz="half" idx="10"/>
          </p:nvPr>
        </p:nvSpPr>
        <p:spPr/>
        <p:txBody>
          <a:bodyPr/>
          <a:lstStyle/>
          <a:p>
            <a:fld id="{858F1D7A-491A-46DD-8A9E-12451BB751DB}" type="datetimeFigureOut">
              <a:rPr lang="en-US" smtClean="0"/>
              <a:t>10/8/2025</a:t>
            </a:fld>
            <a:endParaRPr lang="en-US"/>
          </a:p>
        </p:txBody>
      </p:sp>
      <p:sp>
        <p:nvSpPr>
          <p:cNvPr id="3" name="Footer Placeholder 2">
            <a:extLst>
              <a:ext uri="{FF2B5EF4-FFF2-40B4-BE49-F238E27FC236}">
                <a16:creationId xmlns:a16="http://schemas.microsoft.com/office/drawing/2014/main" id="{A0590EFC-2880-4601-65B9-EA7092E5E1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2ECCF16-9B0E-6D2B-A071-B0059A46BE0C}"/>
              </a:ext>
            </a:extLst>
          </p:cNvPr>
          <p:cNvSpPr>
            <a:spLocks noGrp="1"/>
          </p:cNvSpPr>
          <p:nvPr>
            <p:ph type="sldNum" sz="quarter" idx="12"/>
          </p:nvPr>
        </p:nvSpPr>
        <p:spPr/>
        <p:txBody>
          <a:bodyPr/>
          <a:lstStyle/>
          <a:p>
            <a:fld id="{2D1EE230-860F-4120-B5E4-11B4EB3BA0D3}" type="slidenum">
              <a:rPr lang="en-US" smtClean="0"/>
              <a:t>‹#›</a:t>
            </a:fld>
            <a:endParaRPr lang="en-US"/>
          </a:p>
        </p:txBody>
      </p:sp>
    </p:spTree>
    <p:extLst>
      <p:ext uri="{BB962C8B-B14F-4D97-AF65-F5344CB8AC3E}">
        <p14:creationId xmlns:p14="http://schemas.microsoft.com/office/powerpoint/2010/main" val="23061947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CAEB2-D701-489B-C590-9869A7178F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B62BEFC-51C8-2384-6846-952E5C43D9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2DBE28-A2D8-33D5-E174-246B11C7E6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0EB8F1-5190-597E-C9BA-CDABBE104D87}"/>
              </a:ext>
            </a:extLst>
          </p:cNvPr>
          <p:cNvSpPr>
            <a:spLocks noGrp="1"/>
          </p:cNvSpPr>
          <p:nvPr>
            <p:ph type="dt" sz="half" idx="10"/>
          </p:nvPr>
        </p:nvSpPr>
        <p:spPr/>
        <p:txBody>
          <a:bodyPr/>
          <a:lstStyle/>
          <a:p>
            <a:fld id="{858F1D7A-491A-46DD-8A9E-12451BB751DB}" type="datetimeFigureOut">
              <a:rPr lang="en-US" smtClean="0"/>
              <a:t>10/8/2025</a:t>
            </a:fld>
            <a:endParaRPr lang="en-US"/>
          </a:p>
        </p:txBody>
      </p:sp>
      <p:sp>
        <p:nvSpPr>
          <p:cNvPr id="6" name="Footer Placeholder 5">
            <a:extLst>
              <a:ext uri="{FF2B5EF4-FFF2-40B4-BE49-F238E27FC236}">
                <a16:creationId xmlns:a16="http://schemas.microsoft.com/office/drawing/2014/main" id="{046E671E-4F6B-0138-218F-643CC4D880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4E4481-4C9A-2D49-65F2-2FF27983CE5E}"/>
              </a:ext>
            </a:extLst>
          </p:cNvPr>
          <p:cNvSpPr>
            <a:spLocks noGrp="1"/>
          </p:cNvSpPr>
          <p:nvPr>
            <p:ph type="sldNum" sz="quarter" idx="12"/>
          </p:nvPr>
        </p:nvSpPr>
        <p:spPr/>
        <p:txBody>
          <a:bodyPr/>
          <a:lstStyle/>
          <a:p>
            <a:fld id="{2D1EE230-860F-4120-B5E4-11B4EB3BA0D3}" type="slidenum">
              <a:rPr lang="en-US" smtClean="0"/>
              <a:t>‹#›</a:t>
            </a:fld>
            <a:endParaRPr lang="en-US"/>
          </a:p>
        </p:txBody>
      </p:sp>
    </p:spTree>
    <p:extLst>
      <p:ext uri="{BB962C8B-B14F-4D97-AF65-F5344CB8AC3E}">
        <p14:creationId xmlns:p14="http://schemas.microsoft.com/office/powerpoint/2010/main" val="29168771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7782F-CAE2-242F-4751-5CF0FACA2E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739896-8D63-77EB-8D7A-62426F6A4E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6F7FB9D-4C5F-8A09-D6B3-74D7F0EEDF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4282AF-6823-19DB-1E03-13526281FAD5}"/>
              </a:ext>
            </a:extLst>
          </p:cNvPr>
          <p:cNvSpPr>
            <a:spLocks noGrp="1"/>
          </p:cNvSpPr>
          <p:nvPr>
            <p:ph type="dt" sz="half" idx="10"/>
          </p:nvPr>
        </p:nvSpPr>
        <p:spPr/>
        <p:txBody>
          <a:bodyPr/>
          <a:lstStyle/>
          <a:p>
            <a:fld id="{858F1D7A-491A-46DD-8A9E-12451BB751DB}" type="datetimeFigureOut">
              <a:rPr lang="en-US" smtClean="0"/>
              <a:t>10/8/2025</a:t>
            </a:fld>
            <a:endParaRPr lang="en-US"/>
          </a:p>
        </p:txBody>
      </p:sp>
      <p:sp>
        <p:nvSpPr>
          <p:cNvPr id="6" name="Footer Placeholder 5">
            <a:extLst>
              <a:ext uri="{FF2B5EF4-FFF2-40B4-BE49-F238E27FC236}">
                <a16:creationId xmlns:a16="http://schemas.microsoft.com/office/drawing/2014/main" id="{D756C650-28CB-ADAB-8167-062D6BD679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A99C15-FD2C-9882-7469-2A98EC4B2236}"/>
              </a:ext>
            </a:extLst>
          </p:cNvPr>
          <p:cNvSpPr>
            <a:spLocks noGrp="1"/>
          </p:cNvSpPr>
          <p:nvPr>
            <p:ph type="sldNum" sz="quarter" idx="12"/>
          </p:nvPr>
        </p:nvSpPr>
        <p:spPr/>
        <p:txBody>
          <a:bodyPr/>
          <a:lstStyle/>
          <a:p>
            <a:fld id="{2D1EE230-860F-4120-B5E4-11B4EB3BA0D3}" type="slidenum">
              <a:rPr lang="en-US" smtClean="0"/>
              <a:t>‹#›</a:t>
            </a:fld>
            <a:endParaRPr lang="en-US"/>
          </a:p>
        </p:txBody>
      </p:sp>
    </p:spTree>
    <p:extLst>
      <p:ext uri="{BB962C8B-B14F-4D97-AF65-F5344CB8AC3E}">
        <p14:creationId xmlns:p14="http://schemas.microsoft.com/office/powerpoint/2010/main" val="30508851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8E566-1A7D-1D91-7817-D7F2E94C00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0E8C6D-DD90-9016-F603-34A3CE4DEFA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DE66C7-7AE1-9BBB-FD78-F6FC494BD17A}"/>
              </a:ext>
            </a:extLst>
          </p:cNvPr>
          <p:cNvSpPr>
            <a:spLocks noGrp="1"/>
          </p:cNvSpPr>
          <p:nvPr>
            <p:ph type="dt" sz="half" idx="10"/>
          </p:nvPr>
        </p:nvSpPr>
        <p:spPr/>
        <p:txBody>
          <a:bodyPr/>
          <a:lstStyle/>
          <a:p>
            <a:fld id="{858F1D7A-491A-46DD-8A9E-12451BB751DB}" type="datetimeFigureOut">
              <a:rPr lang="en-US" smtClean="0"/>
              <a:t>10/8/2025</a:t>
            </a:fld>
            <a:endParaRPr lang="en-US"/>
          </a:p>
        </p:txBody>
      </p:sp>
      <p:sp>
        <p:nvSpPr>
          <p:cNvPr id="5" name="Footer Placeholder 4">
            <a:extLst>
              <a:ext uri="{FF2B5EF4-FFF2-40B4-BE49-F238E27FC236}">
                <a16:creationId xmlns:a16="http://schemas.microsoft.com/office/drawing/2014/main" id="{8E2514C2-F895-BF58-AADE-09CCE435CE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375D2F-FA33-5DFB-7605-6F14F5D6D741}"/>
              </a:ext>
            </a:extLst>
          </p:cNvPr>
          <p:cNvSpPr>
            <a:spLocks noGrp="1"/>
          </p:cNvSpPr>
          <p:nvPr>
            <p:ph type="sldNum" sz="quarter" idx="12"/>
          </p:nvPr>
        </p:nvSpPr>
        <p:spPr/>
        <p:txBody>
          <a:bodyPr/>
          <a:lstStyle/>
          <a:p>
            <a:fld id="{2D1EE230-860F-4120-B5E4-11B4EB3BA0D3}" type="slidenum">
              <a:rPr lang="en-US" smtClean="0"/>
              <a:t>‹#›</a:t>
            </a:fld>
            <a:endParaRPr lang="en-US"/>
          </a:p>
        </p:txBody>
      </p:sp>
    </p:spTree>
    <p:extLst>
      <p:ext uri="{BB962C8B-B14F-4D97-AF65-F5344CB8AC3E}">
        <p14:creationId xmlns:p14="http://schemas.microsoft.com/office/powerpoint/2010/main" val="4527534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88D96A-244D-DE0E-5C9F-327F48F4CC8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CFBE557-C0B9-B891-5BD7-14E25EA6D6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204FBD-3CD4-7D6D-9DC0-0C5668EC32A8}"/>
              </a:ext>
            </a:extLst>
          </p:cNvPr>
          <p:cNvSpPr>
            <a:spLocks noGrp="1"/>
          </p:cNvSpPr>
          <p:nvPr>
            <p:ph type="dt" sz="half" idx="10"/>
          </p:nvPr>
        </p:nvSpPr>
        <p:spPr/>
        <p:txBody>
          <a:bodyPr/>
          <a:lstStyle/>
          <a:p>
            <a:fld id="{858F1D7A-491A-46DD-8A9E-12451BB751DB}" type="datetimeFigureOut">
              <a:rPr lang="en-US" smtClean="0"/>
              <a:t>10/8/2025</a:t>
            </a:fld>
            <a:endParaRPr lang="en-US"/>
          </a:p>
        </p:txBody>
      </p:sp>
      <p:sp>
        <p:nvSpPr>
          <p:cNvPr id="5" name="Footer Placeholder 4">
            <a:extLst>
              <a:ext uri="{FF2B5EF4-FFF2-40B4-BE49-F238E27FC236}">
                <a16:creationId xmlns:a16="http://schemas.microsoft.com/office/drawing/2014/main" id="{EE920F78-67D1-FDD9-1D58-F38BF77D6E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1B881E-FC56-19D9-29C4-F0012D0A960E}"/>
              </a:ext>
            </a:extLst>
          </p:cNvPr>
          <p:cNvSpPr>
            <a:spLocks noGrp="1"/>
          </p:cNvSpPr>
          <p:nvPr>
            <p:ph type="sldNum" sz="quarter" idx="12"/>
          </p:nvPr>
        </p:nvSpPr>
        <p:spPr/>
        <p:txBody>
          <a:bodyPr/>
          <a:lstStyle/>
          <a:p>
            <a:fld id="{2D1EE230-860F-4120-B5E4-11B4EB3BA0D3}" type="slidenum">
              <a:rPr lang="en-US" smtClean="0"/>
              <a:t>‹#›</a:t>
            </a:fld>
            <a:endParaRPr lang="en-US"/>
          </a:p>
        </p:txBody>
      </p:sp>
    </p:spTree>
    <p:extLst>
      <p:ext uri="{BB962C8B-B14F-4D97-AF65-F5344CB8AC3E}">
        <p14:creationId xmlns:p14="http://schemas.microsoft.com/office/powerpoint/2010/main" val="1631535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48E42-D638-1E1D-B950-10091221F4C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DC3D967-6703-FFBC-E353-E921EC2C915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DFFD0E-86FA-6FF3-3E4C-27EC7467743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EB861F-3641-29E7-87A6-CE7C22C048A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51A3F9-039C-3FCA-0550-739B78AA3971}"/>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6B0160-5616-A047-4BFE-137B8497F905}"/>
              </a:ext>
            </a:extLst>
          </p:cNvPr>
          <p:cNvSpPr>
            <a:spLocks noGrp="1"/>
          </p:cNvSpPr>
          <p:nvPr>
            <p:ph type="dt" sz="half" idx="10"/>
          </p:nvPr>
        </p:nvSpPr>
        <p:spPr>
          <a:xfrm>
            <a:off x="838200" y="6356350"/>
            <a:ext cx="2743200" cy="365125"/>
          </a:xfrm>
          <a:prstGeom prst="rect">
            <a:avLst/>
          </a:prstGeom>
        </p:spPr>
        <p:txBody>
          <a:bodyPr/>
          <a:lstStyle/>
          <a:p>
            <a:fld id="{E52B4843-3AC6-4D39-813F-F3F1DFF8C1D5}" type="datetimeFigureOut">
              <a:rPr lang="en-US" smtClean="0"/>
              <a:t>10/8/2025</a:t>
            </a:fld>
            <a:endParaRPr lang="en-US"/>
          </a:p>
        </p:txBody>
      </p:sp>
      <p:sp>
        <p:nvSpPr>
          <p:cNvPr id="8" name="Footer Placeholder 7">
            <a:extLst>
              <a:ext uri="{FF2B5EF4-FFF2-40B4-BE49-F238E27FC236}">
                <a16:creationId xmlns:a16="http://schemas.microsoft.com/office/drawing/2014/main" id="{37915A70-75BF-A025-C338-2E524DA7BE0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E373115-3C83-2398-6724-70079D277142}"/>
              </a:ext>
            </a:extLst>
          </p:cNvPr>
          <p:cNvSpPr>
            <a:spLocks noGrp="1"/>
          </p:cNvSpPr>
          <p:nvPr>
            <p:ph type="sldNum" sz="quarter" idx="12"/>
          </p:nvPr>
        </p:nvSpPr>
        <p:spPr/>
        <p:txBody>
          <a:bodyPr/>
          <a:lstStyle/>
          <a:p>
            <a:fld id="{56F35E7C-3D24-41E5-835D-9CFFD568A7AF}" type="slidenum">
              <a:rPr lang="en-US" smtClean="0"/>
              <a:t>‹#›</a:t>
            </a:fld>
            <a:endParaRPr lang="en-US"/>
          </a:p>
        </p:txBody>
      </p:sp>
    </p:spTree>
    <p:extLst>
      <p:ext uri="{BB962C8B-B14F-4D97-AF65-F5344CB8AC3E}">
        <p14:creationId xmlns:p14="http://schemas.microsoft.com/office/powerpoint/2010/main" val="1012186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D515A-1DEF-1629-1B97-DE9841FF2C1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59480636-4978-FAD6-D23A-2C8578E2E181}"/>
              </a:ext>
            </a:extLst>
          </p:cNvPr>
          <p:cNvSpPr>
            <a:spLocks noGrp="1"/>
          </p:cNvSpPr>
          <p:nvPr>
            <p:ph type="dt" sz="half" idx="10"/>
          </p:nvPr>
        </p:nvSpPr>
        <p:spPr>
          <a:xfrm>
            <a:off x="838200" y="6356350"/>
            <a:ext cx="2743200" cy="365125"/>
          </a:xfrm>
          <a:prstGeom prst="rect">
            <a:avLst/>
          </a:prstGeom>
        </p:spPr>
        <p:txBody>
          <a:bodyPr/>
          <a:lstStyle/>
          <a:p>
            <a:fld id="{E52B4843-3AC6-4D39-813F-F3F1DFF8C1D5}" type="datetimeFigureOut">
              <a:rPr lang="en-US" smtClean="0"/>
              <a:t>10/8/2025</a:t>
            </a:fld>
            <a:endParaRPr lang="en-US"/>
          </a:p>
        </p:txBody>
      </p:sp>
      <p:sp>
        <p:nvSpPr>
          <p:cNvPr id="4" name="Footer Placeholder 3">
            <a:extLst>
              <a:ext uri="{FF2B5EF4-FFF2-40B4-BE49-F238E27FC236}">
                <a16:creationId xmlns:a16="http://schemas.microsoft.com/office/drawing/2014/main" id="{598E5546-B63F-0731-B075-9399ACDFEAE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BFC4EB5-82FB-A6FF-68D6-AD0B22CA9CD8}"/>
              </a:ext>
            </a:extLst>
          </p:cNvPr>
          <p:cNvSpPr>
            <a:spLocks noGrp="1"/>
          </p:cNvSpPr>
          <p:nvPr>
            <p:ph type="sldNum" sz="quarter" idx="12"/>
          </p:nvPr>
        </p:nvSpPr>
        <p:spPr/>
        <p:txBody>
          <a:bodyPr/>
          <a:lstStyle/>
          <a:p>
            <a:fld id="{56F35E7C-3D24-41E5-835D-9CFFD568A7AF}" type="slidenum">
              <a:rPr lang="en-US" smtClean="0"/>
              <a:t>‹#›</a:t>
            </a:fld>
            <a:endParaRPr lang="en-US"/>
          </a:p>
        </p:txBody>
      </p:sp>
    </p:spTree>
    <p:extLst>
      <p:ext uri="{BB962C8B-B14F-4D97-AF65-F5344CB8AC3E}">
        <p14:creationId xmlns:p14="http://schemas.microsoft.com/office/powerpoint/2010/main" val="3195497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2984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B3359-74B6-6142-D933-9FEBF5C817C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3CA784-3B1E-6C6F-E120-2B2B163CBC3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DD7455-0A7F-BA4D-1A09-AC593674F86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28F88A-1BF6-F390-D602-1027A47BF864}"/>
              </a:ext>
            </a:extLst>
          </p:cNvPr>
          <p:cNvSpPr>
            <a:spLocks noGrp="1"/>
          </p:cNvSpPr>
          <p:nvPr>
            <p:ph type="dt" sz="half" idx="10"/>
          </p:nvPr>
        </p:nvSpPr>
        <p:spPr>
          <a:xfrm>
            <a:off x="838200" y="6356350"/>
            <a:ext cx="2743200" cy="365125"/>
          </a:xfrm>
          <a:prstGeom prst="rect">
            <a:avLst/>
          </a:prstGeom>
        </p:spPr>
        <p:txBody>
          <a:bodyPr/>
          <a:lstStyle/>
          <a:p>
            <a:fld id="{E52B4843-3AC6-4D39-813F-F3F1DFF8C1D5}" type="datetimeFigureOut">
              <a:rPr lang="en-US" smtClean="0"/>
              <a:t>10/8/2025</a:t>
            </a:fld>
            <a:endParaRPr lang="en-US"/>
          </a:p>
        </p:txBody>
      </p:sp>
      <p:sp>
        <p:nvSpPr>
          <p:cNvPr id="6" name="Footer Placeholder 5">
            <a:extLst>
              <a:ext uri="{FF2B5EF4-FFF2-40B4-BE49-F238E27FC236}">
                <a16:creationId xmlns:a16="http://schemas.microsoft.com/office/drawing/2014/main" id="{9C7A31AF-D090-0AF3-4D79-BD0EF79D603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8DD8CBA-AB0E-AEF3-2D78-E8BC9A1377D6}"/>
              </a:ext>
            </a:extLst>
          </p:cNvPr>
          <p:cNvSpPr>
            <a:spLocks noGrp="1"/>
          </p:cNvSpPr>
          <p:nvPr>
            <p:ph type="sldNum" sz="quarter" idx="12"/>
          </p:nvPr>
        </p:nvSpPr>
        <p:spPr/>
        <p:txBody>
          <a:bodyPr/>
          <a:lstStyle/>
          <a:p>
            <a:fld id="{56F35E7C-3D24-41E5-835D-9CFFD568A7AF}" type="slidenum">
              <a:rPr lang="en-US" smtClean="0"/>
              <a:t>‹#›</a:t>
            </a:fld>
            <a:endParaRPr lang="en-US"/>
          </a:p>
        </p:txBody>
      </p:sp>
    </p:spTree>
    <p:extLst>
      <p:ext uri="{BB962C8B-B14F-4D97-AF65-F5344CB8AC3E}">
        <p14:creationId xmlns:p14="http://schemas.microsoft.com/office/powerpoint/2010/main" val="2612633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DF8F4-18AE-86FA-B64A-C91E32E35CF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6634CA3-B382-A6C9-E7E6-6D6888D2806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B56586-013B-8963-86F8-4A4E105CBC7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FBAD71-3AD8-0270-4A3C-01D193EF6E78}"/>
              </a:ext>
            </a:extLst>
          </p:cNvPr>
          <p:cNvSpPr>
            <a:spLocks noGrp="1"/>
          </p:cNvSpPr>
          <p:nvPr>
            <p:ph type="dt" sz="half" idx="10"/>
          </p:nvPr>
        </p:nvSpPr>
        <p:spPr>
          <a:xfrm>
            <a:off x="838200" y="6356350"/>
            <a:ext cx="2743200" cy="365125"/>
          </a:xfrm>
          <a:prstGeom prst="rect">
            <a:avLst/>
          </a:prstGeom>
        </p:spPr>
        <p:txBody>
          <a:bodyPr/>
          <a:lstStyle/>
          <a:p>
            <a:fld id="{E52B4843-3AC6-4D39-813F-F3F1DFF8C1D5}" type="datetimeFigureOut">
              <a:rPr lang="en-US" smtClean="0"/>
              <a:t>10/8/2025</a:t>
            </a:fld>
            <a:endParaRPr lang="en-US"/>
          </a:p>
        </p:txBody>
      </p:sp>
      <p:sp>
        <p:nvSpPr>
          <p:cNvPr id="6" name="Footer Placeholder 5">
            <a:extLst>
              <a:ext uri="{FF2B5EF4-FFF2-40B4-BE49-F238E27FC236}">
                <a16:creationId xmlns:a16="http://schemas.microsoft.com/office/drawing/2014/main" id="{0774ED81-1B68-578D-C346-F9B2FD6FFBA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00E4514-4914-AF1D-BDD9-50B3454367BD}"/>
              </a:ext>
            </a:extLst>
          </p:cNvPr>
          <p:cNvSpPr>
            <a:spLocks noGrp="1"/>
          </p:cNvSpPr>
          <p:nvPr>
            <p:ph type="sldNum" sz="quarter" idx="12"/>
          </p:nvPr>
        </p:nvSpPr>
        <p:spPr/>
        <p:txBody>
          <a:bodyPr/>
          <a:lstStyle/>
          <a:p>
            <a:fld id="{56F35E7C-3D24-41E5-835D-9CFFD568A7AF}" type="slidenum">
              <a:rPr lang="en-US" smtClean="0"/>
              <a:t>‹#›</a:t>
            </a:fld>
            <a:endParaRPr lang="en-US"/>
          </a:p>
        </p:txBody>
      </p:sp>
    </p:spTree>
    <p:extLst>
      <p:ext uri="{BB962C8B-B14F-4D97-AF65-F5344CB8AC3E}">
        <p14:creationId xmlns:p14="http://schemas.microsoft.com/office/powerpoint/2010/main" val="2739311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7.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9.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image" Target="../media/image3.png"/><Relationship Id="rId2" Type="http://schemas.openxmlformats.org/officeDocument/2006/relationships/slideLayout" Target="../slideLayouts/slideLayout27.xml"/><Relationship Id="rId16" Type="http://schemas.openxmlformats.org/officeDocument/2006/relationships/image" Target="../media/image2.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10.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11.pn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9.png"/><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C66999C-A5B4-723E-A429-B172FB0248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F35E7C-3D24-41E5-835D-9CFFD568A7AF}" type="slidenum">
              <a:rPr lang="en-US" smtClean="0"/>
              <a:t>‹#›</a:t>
            </a:fld>
            <a:endParaRPr lang="en-US"/>
          </a:p>
        </p:txBody>
      </p:sp>
      <p:pic>
        <p:nvPicPr>
          <p:cNvPr id="7" name="Google Shape;101;p19">
            <a:extLst>
              <a:ext uri="{FF2B5EF4-FFF2-40B4-BE49-F238E27FC236}">
                <a16:creationId xmlns:a16="http://schemas.microsoft.com/office/drawing/2014/main" id="{1DDA983C-DE86-C012-25EE-B9C8D5E06B6F}"/>
              </a:ext>
            </a:extLst>
          </p:cNvPr>
          <p:cNvPicPr preferRelativeResize="0"/>
          <p:nvPr userDrawn="1"/>
        </p:nvPicPr>
        <p:blipFill rotWithShape="1">
          <a:blip r:embed="rId16">
            <a:alphaModFix/>
          </a:blip>
          <a:srcRect/>
          <a:stretch/>
        </p:blipFill>
        <p:spPr>
          <a:xfrm>
            <a:off x="0" y="1"/>
            <a:ext cx="12192000" cy="6858007"/>
          </a:xfrm>
          <a:prstGeom prst="rect">
            <a:avLst/>
          </a:prstGeom>
          <a:noFill/>
          <a:ln>
            <a:noFill/>
          </a:ln>
        </p:spPr>
      </p:pic>
      <p:pic>
        <p:nvPicPr>
          <p:cNvPr id="9" name="Google Shape;102;p19">
            <a:extLst>
              <a:ext uri="{FF2B5EF4-FFF2-40B4-BE49-F238E27FC236}">
                <a16:creationId xmlns:a16="http://schemas.microsoft.com/office/drawing/2014/main" id="{12C90EE4-D871-22F5-24AE-478DC455E083}"/>
              </a:ext>
            </a:extLst>
          </p:cNvPr>
          <p:cNvPicPr preferRelativeResize="0"/>
          <p:nvPr userDrawn="1"/>
        </p:nvPicPr>
        <p:blipFill>
          <a:blip r:embed="rId17">
            <a:alphaModFix/>
          </a:blip>
          <a:stretch>
            <a:fillRect/>
          </a:stretch>
        </p:blipFill>
        <p:spPr>
          <a:xfrm>
            <a:off x="730233" y="6045200"/>
            <a:ext cx="2058667" cy="254000"/>
          </a:xfrm>
          <a:prstGeom prst="rect">
            <a:avLst/>
          </a:prstGeom>
          <a:noFill/>
          <a:ln>
            <a:noFill/>
          </a:ln>
        </p:spPr>
      </p:pic>
      <p:pic>
        <p:nvPicPr>
          <p:cNvPr id="3" name="Picture 2">
            <a:extLst>
              <a:ext uri="{FF2B5EF4-FFF2-40B4-BE49-F238E27FC236}">
                <a16:creationId xmlns:a16="http://schemas.microsoft.com/office/drawing/2014/main" id="{31EF934C-89A7-4823-C6EB-D0A5749E280F}"/>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p:blipFill>
        <p:spPr>
          <a:xfrm>
            <a:off x="9253357" y="5718018"/>
            <a:ext cx="2323600" cy="1080723"/>
          </a:xfrm>
          <a:prstGeom prst="rect">
            <a:avLst/>
          </a:prstGeom>
        </p:spPr>
      </p:pic>
    </p:spTree>
    <p:extLst>
      <p:ext uri="{BB962C8B-B14F-4D97-AF65-F5344CB8AC3E}">
        <p14:creationId xmlns:p14="http://schemas.microsoft.com/office/powerpoint/2010/main" val="80078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oogle Shape;91;p18">
            <a:extLst>
              <a:ext uri="{FF2B5EF4-FFF2-40B4-BE49-F238E27FC236}">
                <a16:creationId xmlns:a16="http://schemas.microsoft.com/office/drawing/2014/main" id="{081990CC-28CB-0654-1627-BC8AC73A6DC4}"/>
              </a:ext>
            </a:extLst>
          </p:cNvPr>
          <p:cNvPicPr preferRelativeResize="0"/>
          <p:nvPr userDrawn="1"/>
        </p:nvPicPr>
        <p:blipFill>
          <a:blip r:embed="rId13">
            <a:alphaModFix/>
          </a:blip>
          <a:stretch>
            <a:fillRect/>
          </a:stretch>
        </p:blipFill>
        <p:spPr>
          <a:xfrm>
            <a:off x="0" y="0"/>
            <a:ext cx="12192000" cy="6858000"/>
          </a:xfrm>
          <a:prstGeom prst="rect">
            <a:avLst/>
          </a:prstGeom>
          <a:noFill/>
          <a:ln>
            <a:noFill/>
          </a:ln>
        </p:spPr>
      </p:pic>
      <p:sp>
        <p:nvSpPr>
          <p:cNvPr id="2" name="Title Placeholder 1">
            <a:extLst>
              <a:ext uri="{FF2B5EF4-FFF2-40B4-BE49-F238E27FC236}">
                <a16:creationId xmlns:a16="http://schemas.microsoft.com/office/drawing/2014/main" id="{52423EAC-3C79-D8FD-93FF-F627BA66FA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994B881-2CCB-69A6-FA06-0ED1760195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Google Shape;92;p18">
            <a:extLst>
              <a:ext uri="{FF2B5EF4-FFF2-40B4-BE49-F238E27FC236}">
                <a16:creationId xmlns:a16="http://schemas.microsoft.com/office/drawing/2014/main" id="{4C335F09-BEED-4C78-C1B6-098E154777B9}"/>
              </a:ext>
            </a:extLst>
          </p:cNvPr>
          <p:cNvPicPr preferRelativeResize="0"/>
          <p:nvPr userDrawn="1"/>
        </p:nvPicPr>
        <p:blipFill>
          <a:blip r:embed="rId14">
            <a:alphaModFix/>
          </a:blip>
          <a:stretch>
            <a:fillRect/>
          </a:stretch>
        </p:blipFill>
        <p:spPr>
          <a:xfrm>
            <a:off x="473961" y="6015637"/>
            <a:ext cx="2224026" cy="523275"/>
          </a:xfrm>
          <a:prstGeom prst="rect">
            <a:avLst/>
          </a:prstGeom>
          <a:noFill/>
          <a:ln>
            <a:noFill/>
          </a:ln>
        </p:spPr>
      </p:pic>
      <p:pic>
        <p:nvPicPr>
          <p:cNvPr id="4" name="Picture 3" descr="A logo on a black background&#10;&#10;Description automatically generated with low confidence">
            <a:extLst>
              <a:ext uri="{FF2B5EF4-FFF2-40B4-BE49-F238E27FC236}">
                <a16:creationId xmlns:a16="http://schemas.microsoft.com/office/drawing/2014/main" id="{4E5EDF2B-3629-5935-264F-B07FB11BF752}"/>
              </a:ext>
            </a:extLst>
          </p:cNvPr>
          <p:cNvPicPr>
            <a:picLocks noChangeAspect="1"/>
          </p:cNvPicPr>
          <p:nvPr userDrawn="1"/>
        </p:nvPicPr>
        <p:blipFill>
          <a:blip r:embed="rId15"/>
          <a:stretch>
            <a:fillRect/>
          </a:stretch>
        </p:blipFill>
        <p:spPr>
          <a:xfrm>
            <a:off x="9675794" y="5772150"/>
            <a:ext cx="2041090" cy="949325"/>
          </a:xfrm>
          <a:prstGeom prst="rect">
            <a:avLst/>
          </a:prstGeom>
        </p:spPr>
      </p:pic>
    </p:spTree>
    <p:extLst>
      <p:ext uri="{BB962C8B-B14F-4D97-AF65-F5344CB8AC3E}">
        <p14:creationId xmlns:p14="http://schemas.microsoft.com/office/powerpoint/2010/main" val="243930563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0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oogle Shape;162;p26">
            <a:extLst>
              <a:ext uri="{FF2B5EF4-FFF2-40B4-BE49-F238E27FC236}">
                <a16:creationId xmlns:a16="http://schemas.microsoft.com/office/drawing/2014/main" id="{B0B8730F-D3DE-1310-F4A1-35FF2E3DC29F}"/>
              </a:ext>
            </a:extLst>
          </p:cNvPr>
          <p:cNvPicPr preferRelativeResize="0"/>
          <p:nvPr userDrawn="1"/>
        </p:nvPicPr>
        <p:blipFill rotWithShape="1">
          <a:blip r:embed="rId15">
            <a:alphaModFix/>
          </a:blip>
          <a:srcRect/>
          <a:stretch/>
        </p:blipFill>
        <p:spPr>
          <a:xfrm>
            <a:off x="0" y="0"/>
            <a:ext cx="12192000" cy="6858000"/>
          </a:xfrm>
          <a:prstGeom prst="rect">
            <a:avLst/>
          </a:prstGeom>
          <a:noFill/>
          <a:ln>
            <a:noFill/>
          </a:ln>
        </p:spPr>
      </p:pic>
      <p:sp>
        <p:nvSpPr>
          <p:cNvPr id="2" name="Title Placeholder 1">
            <a:extLst>
              <a:ext uri="{FF2B5EF4-FFF2-40B4-BE49-F238E27FC236}">
                <a16:creationId xmlns:a16="http://schemas.microsoft.com/office/drawing/2014/main" id="{CD9618BC-5087-0F10-7524-70D389487E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67282A9-1005-8F86-F6D1-6A441783AF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Google Shape;102;p19">
            <a:extLst>
              <a:ext uri="{FF2B5EF4-FFF2-40B4-BE49-F238E27FC236}">
                <a16:creationId xmlns:a16="http://schemas.microsoft.com/office/drawing/2014/main" id="{A571A5BC-0749-C5ED-5EC1-2C092A97A9A1}"/>
              </a:ext>
            </a:extLst>
          </p:cNvPr>
          <p:cNvPicPr preferRelativeResize="0"/>
          <p:nvPr userDrawn="1"/>
        </p:nvPicPr>
        <p:blipFill>
          <a:blip r:embed="rId16">
            <a:alphaModFix/>
          </a:blip>
          <a:stretch>
            <a:fillRect/>
          </a:stretch>
        </p:blipFill>
        <p:spPr>
          <a:xfrm>
            <a:off x="730233" y="6045200"/>
            <a:ext cx="2058667" cy="254000"/>
          </a:xfrm>
          <a:prstGeom prst="rect">
            <a:avLst/>
          </a:prstGeom>
          <a:noFill/>
          <a:ln>
            <a:noFill/>
          </a:ln>
        </p:spPr>
      </p:pic>
      <p:pic>
        <p:nvPicPr>
          <p:cNvPr id="4" name="Picture 3">
            <a:extLst>
              <a:ext uri="{FF2B5EF4-FFF2-40B4-BE49-F238E27FC236}">
                <a16:creationId xmlns:a16="http://schemas.microsoft.com/office/drawing/2014/main" id="{052263A3-FCEA-54B7-A085-AB1A466B971D}"/>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p:blipFill>
        <p:spPr>
          <a:xfrm>
            <a:off x="9253357" y="5718018"/>
            <a:ext cx="2323600" cy="1080723"/>
          </a:xfrm>
          <a:prstGeom prst="rect">
            <a:avLst/>
          </a:prstGeom>
        </p:spPr>
      </p:pic>
    </p:spTree>
    <p:extLst>
      <p:ext uri="{BB962C8B-B14F-4D97-AF65-F5344CB8AC3E}">
        <p14:creationId xmlns:p14="http://schemas.microsoft.com/office/powerpoint/2010/main" val="39313840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703" r:id="rId12"/>
    <p:sldLayoutId id="2147483704" r:id="rId13"/>
  </p:sldLayoutIdLst>
  <p:txStyles>
    <p:title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029560-40F4-D5CA-F37B-6D85E56397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1004BC-C884-0BF8-1284-FF88E30AC8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E35EE0-BD12-C170-2027-3C5035F7E1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8F1D7A-491A-46DD-8A9E-12451BB751DB}" type="datetimeFigureOut">
              <a:rPr lang="en-US" smtClean="0"/>
              <a:t>10/8/2025</a:t>
            </a:fld>
            <a:endParaRPr lang="en-US"/>
          </a:p>
        </p:txBody>
      </p:sp>
      <p:sp>
        <p:nvSpPr>
          <p:cNvPr id="5" name="Footer Placeholder 4">
            <a:extLst>
              <a:ext uri="{FF2B5EF4-FFF2-40B4-BE49-F238E27FC236}">
                <a16:creationId xmlns:a16="http://schemas.microsoft.com/office/drawing/2014/main" id="{C9C0C4CA-B927-850F-8538-9C8C62195D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46575B2-7F04-4BBF-9E7F-0D377F211F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1EE230-860F-4120-B5E4-11B4EB3BA0D3}" type="slidenum">
              <a:rPr lang="en-US" smtClean="0"/>
              <a:t>‹#›</a:t>
            </a:fld>
            <a:endParaRPr lang="en-US"/>
          </a:p>
        </p:txBody>
      </p:sp>
      <p:pic>
        <p:nvPicPr>
          <p:cNvPr id="7" name="Google Shape;232;p34">
            <a:extLst>
              <a:ext uri="{FF2B5EF4-FFF2-40B4-BE49-F238E27FC236}">
                <a16:creationId xmlns:a16="http://schemas.microsoft.com/office/drawing/2014/main" id="{E9045BA6-EBFE-7247-D099-2345B7D89598}"/>
              </a:ext>
            </a:extLst>
          </p:cNvPr>
          <p:cNvPicPr preferRelativeResize="0"/>
          <p:nvPr userDrawn="1"/>
        </p:nvPicPr>
        <p:blipFill>
          <a:blip r:embed="rId13">
            <a:alphaModFix/>
          </a:blip>
          <a:stretch>
            <a:fillRect/>
          </a:stretch>
        </p:blipFill>
        <p:spPr>
          <a:xfrm>
            <a:off x="0" y="0"/>
            <a:ext cx="12192000" cy="6858000"/>
          </a:xfrm>
          <a:prstGeom prst="rect">
            <a:avLst/>
          </a:prstGeom>
          <a:noFill/>
          <a:ln>
            <a:noFill/>
          </a:ln>
        </p:spPr>
      </p:pic>
      <p:pic>
        <p:nvPicPr>
          <p:cNvPr id="8" name="Google Shape;233;p34">
            <a:extLst>
              <a:ext uri="{FF2B5EF4-FFF2-40B4-BE49-F238E27FC236}">
                <a16:creationId xmlns:a16="http://schemas.microsoft.com/office/drawing/2014/main" id="{A538FD62-1D19-158A-0980-4AD64050EACC}"/>
              </a:ext>
            </a:extLst>
          </p:cNvPr>
          <p:cNvPicPr preferRelativeResize="0"/>
          <p:nvPr userDrawn="1"/>
        </p:nvPicPr>
        <p:blipFill>
          <a:blip r:embed="rId14">
            <a:alphaModFix/>
          </a:blip>
          <a:stretch>
            <a:fillRect/>
          </a:stretch>
        </p:blipFill>
        <p:spPr>
          <a:xfrm>
            <a:off x="1073232" y="5963050"/>
            <a:ext cx="2965368" cy="697699"/>
          </a:xfrm>
          <a:prstGeom prst="rect">
            <a:avLst/>
          </a:prstGeom>
          <a:noFill/>
          <a:ln>
            <a:noFill/>
          </a:ln>
        </p:spPr>
      </p:pic>
      <p:pic>
        <p:nvPicPr>
          <p:cNvPr id="9" name="Picture 8" descr="A logo on a black background&#10;&#10;Description automatically generated with low confidence">
            <a:extLst>
              <a:ext uri="{FF2B5EF4-FFF2-40B4-BE49-F238E27FC236}">
                <a16:creationId xmlns:a16="http://schemas.microsoft.com/office/drawing/2014/main" id="{F032A7AE-CE0A-00FB-4763-1B3EBB568288}"/>
              </a:ext>
            </a:extLst>
          </p:cNvPr>
          <p:cNvPicPr>
            <a:picLocks noChangeAspect="1"/>
          </p:cNvPicPr>
          <p:nvPr userDrawn="1"/>
        </p:nvPicPr>
        <p:blipFill>
          <a:blip r:embed="rId15"/>
          <a:stretch>
            <a:fillRect/>
          </a:stretch>
        </p:blipFill>
        <p:spPr>
          <a:xfrm>
            <a:off x="9675794" y="5772150"/>
            <a:ext cx="2041090" cy="949325"/>
          </a:xfrm>
          <a:prstGeom prst="rect">
            <a:avLst/>
          </a:prstGeom>
        </p:spPr>
      </p:pic>
    </p:spTree>
    <p:extLst>
      <p:ext uri="{BB962C8B-B14F-4D97-AF65-F5344CB8AC3E}">
        <p14:creationId xmlns:p14="http://schemas.microsoft.com/office/powerpoint/2010/main" val="189930138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g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g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xml"/><Relationship Id="rId4" Type="http://schemas.openxmlformats.org/officeDocument/2006/relationships/image" Target="../media/image46.jpe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6.xml"/><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9.png"/><Relationship Id="rId1" Type="http://schemas.openxmlformats.org/officeDocument/2006/relationships/slideLayout" Target="../slideLayouts/slideLayout26.xml"/><Relationship Id="rId6" Type="http://schemas.openxmlformats.org/officeDocument/2006/relationships/image" Target="../media/image54.jpg"/><Relationship Id="rId5" Type="http://schemas.openxmlformats.org/officeDocument/2006/relationships/hyperlink" Target="mailto:kathy@hardenberghgroup.com" TargetMode="External"/><Relationship Id="rId4" Type="http://schemas.openxmlformats.org/officeDocument/2006/relationships/image" Target="../media/image53.sv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4" name="Google Shape;294;p41"/>
          <p:cNvPicPr preferRelativeResize="0"/>
          <p:nvPr/>
        </p:nvPicPr>
        <p:blipFill>
          <a:blip r:embed="rId3">
            <a:alphaModFix amt="60000"/>
          </a:blip>
          <a:stretch>
            <a:fillRect/>
          </a:stretch>
        </p:blipFill>
        <p:spPr>
          <a:xfrm>
            <a:off x="2590741" y="4044619"/>
            <a:ext cx="7010517" cy="1295753"/>
          </a:xfrm>
          <a:prstGeom prst="rect">
            <a:avLst/>
          </a:prstGeom>
          <a:noFill/>
          <a:ln>
            <a:noFill/>
          </a:ln>
        </p:spPr>
      </p:pic>
      <p:sp>
        <p:nvSpPr>
          <p:cNvPr id="3" name="TextBox 2">
            <a:extLst>
              <a:ext uri="{FF2B5EF4-FFF2-40B4-BE49-F238E27FC236}">
                <a16:creationId xmlns:a16="http://schemas.microsoft.com/office/drawing/2014/main" id="{3BCB808E-3FDB-9C41-0C11-9EFA93035551}"/>
              </a:ext>
            </a:extLst>
          </p:cNvPr>
          <p:cNvSpPr txBox="1"/>
          <p:nvPr/>
        </p:nvSpPr>
        <p:spPr>
          <a:xfrm>
            <a:off x="-232289" y="1517628"/>
            <a:ext cx="12192000" cy="1311128"/>
          </a:xfrm>
          <a:prstGeom prst="rect">
            <a:avLst/>
          </a:prstGeom>
          <a:noFill/>
        </p:spPr>
        <p:txBody>
          <a:bodyPr wrap="square">
            <a:spAutoFit/>
          </a:bodyPr>
          <a:lstStyle/>
          <a:p>
            <a:pPr algn="ctr">
              <a:lnSpc>
                <a:spcPct val="90000"/>
              </a:lnSpc>
            </a:pPr>
            <a:r>
              <a:rPr lang="en-US" sz="4800" b="1" dirty="0">
                <a:solidFill>
                  <a:schemeClr val="bg1"/>
                </a:solidFill>
                <a:effectLst/>
                <a:latin typeface="Calibri" panose="020F0502020204030204" pitchFamily="34" charset="0"/>
                <a:ea typeface="Calibri" panose="020F0502020204030204" pitchFamily="34" charset="0"/>
              </a:rPr>
              <a:t>Shadow of Deceit: The Swango Effect</a:t>
            </a:r>
            <a:endParaRPr lang="en-US" sz="4800" b="1" dirty="0">
              <a:solidFill>
                <a:schemeClr val="bg1"/>
              </a:solidFill>
              <a:latin typeface="Calibri" panose="020F0502020204030204" pitchFamily="34" charset="0"/>
              <a:ea typeface="Calibri" panose="020F0502020204030204" pitchFamily="34" charset="0"/>
            </a:endParaRPr>
          </a:p>
          <a:p>
            <a:pPr algn="ctr"/>
            <a:r>
              <a:rPr lang="en-US" sz="3600" b="0" i="0" u="none" strike="noStrike" baseline="0" dirty="0">
                <a:solidFill>
                  <a:srgbClr val="000000"/>
                </a:solidFill>
                <a:latin typeface="Caudex"/>
              </a:rPr>
              <a:t> </a:t>
            </a:r>
            <a:r>
              <a:rPr lang="en-US" sz="3600" b="0" i="1" u="none" strike="noStrike" baseline="0" dirty="0">
                <a:solidFill>
                  <a:srgbClr val="FFFFFF"/>
                </a:solidFill>
                <a:latin typeface="Caudex"/>
              </a:rPr>
              <a:t>Guardians of Patient Safety </a:t>
            </a:r>
            <a:endParaRPr lang="en-US" sz="3600" i="1" dirty="0">
              <a:solidFill>
                <a:schemeClr val="bg1"/>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514568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D8E764-DFF2-C61D-EC30-212CA0D694A0}"/>
              </a:ext>
            </a:extLst>
          </p:cNvPr>
          <p:cNvPicPr>
            <a:picLocks noChangeAspect="1"/>
          </p:cNvPicPr>
          <p:nvPr/>
        </p:nvPicPr>
        <p:blipFill>
          <a:blip r:embed="rId2"/>
          <a:stretch>
            <a:fillRect/>
          </a:stretch>
        </p:blipFill>
        <p:spPr>
          <a:xfrm>
            <a:off x="7757651" y="145407"/>
            <a:ext cx="4286250" cy="2857500"/>
          </a:xfrm>
          <a:prstGeom prst="rect">
            <a:avLst/>
          </a:prstGeom>
        </p:spPr>
      </p:pic>
      <p:pic>
        <p:nvPicPr>
          <p:cNvPr id="21506" name="Picture 2" descr="Serial Killer Michael Swango's Timeline of Crimes">
            <a:extLst>
              <a:ext uri="{FF2B5EF4-FFF2-40B4-BE49-F238E27FC236}">
                <a16:creationId xmlns:a16="http://schemas.microsoft.com/office/drawing/2014/main" id="{E1673D9C-781C-0D02-08C7-A236F836A8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634864"/>
            <a:ext cx="3942737" cy="2229227"/>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Dr. Michael Swango's ‘House Of Horrors’ Filled With Handwritten Recipes For Poison | Crime News">
            <a:extLst>
              <a:ext uri="{FF2B5EF4-FFF2-40B4-BE49-F238E27FC236}">
                <a16:creationId xmlns:a16="http://schemas.microsoft.com/office/drawing/2014/main" id="{857B819A-469E-C2C4-5519-E23B7A8412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7651" y="3114747"/>
            <a:ext cx="4286250" cy="2857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E1264D0-E741-534B-43B3-E6623C39BF98}"/>
              </a:ext>
            </a:extLst>
          </p:cNvPr>
          <p:cNvSpPr txBox="1"/>
          <p:nvPr/>
        </p:nvSpPr>
        <p:spPr>
          <a:xfrm>
            <a:off x="589936" y="448581"/>
            <a:ext cx="6096000" cy="3108543"/>
          </a:xfrm>
          <a:prstGeom prst="rect">
            <a:avLst/>
          </a:prstGeom>
          <a:noFill/>
        </p:spPr>
        <p:txBody>
          <a:bodyPr wrap="square">
            <a:spAutoFit/>
          </a:bodyPr>
          <a:lstStyle/>
          <a:p>
            <a:pPr algn="ctr"/>
            <a:r>
              <a:rPr lang="en-US" sz="2800" b="1" i="0" dirty="0">
                <a:solidFill>
                  <a:srgbClr val="002060"/>
                </a:solidFill>
                <a:effectLst/>
              </a:rPr>
              <a:t>July 1984</a:t>
            </a:r>
            <a:endParaRPr lang="en-US" sz="2800" b="1" dirty="0">
              <a:solidFill>
                <a:srgbClr val="002060"/>
              </a:solidFill>
            </a:endParaRPr>
          </a:p>
          <a:p>
            <a:pPr algn="ctr"/>
            <a:r>
              <a:rPr lang="en-US" sz="2800" b="0" i="0" dirty="0">
                <a:solidFill>
                  <a:srgbClr val="002060"/>
                </a:solidFill>
                <a:effectLst/>
              </a:rPr>
              <a:t>Finds work as a paramedic in Quincy. Colleagues fall ill and suspect </a:t>
            </a:r>
            <a:r>
              <a:rPr lang="en-US" sz="2800" b="0" i="0" dirty="0" err="1">
                <a:solidFill>
                  <a:srgbClr val="002060"/>
                </a:solidFill>
                <a:effectLst/>
              </a:rPr>
              <a:t>Swango</a:t>
            </a:r>
            <a:r>
              <a:rPr lang="en-US" sz="2800" b="0" i="0" dirty="0">
                <a:solidFill>
                  <a:srgbClr val="002060"/>
                </a:solidFill>
                <a:effectLst/>
              </a:rPr>
              <a:t> of poisoning them. Police search his house and find a “mini-laboratory” of poisons, including handwritten recipes for ricin, botulism and supersaturated cyanide. </a:t>
            </a:r>
            <a:endParaRPr lang="en-US" sz="2800" dirty="0">
              <a:solidFill>
                <a:srgbClr val="002060"/>
              </a:solidFill>
            </a:endParaRPr>
          </a:p>
        </p:txBody>
      </p:sp>
    </p:spTree>
    <p:extLst>
      <p:ext uri="{BB962C8B-B14F-4D97-AF65-F5344CB8AC3E}">
        <p14:creationId xmlns:p14="http://schemas.microsoft.com/office/powerpoint/2010/main" val="4134738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CD6E8B-2F47-5333-5B34-41F3B5709306}"/>
              </a:ext>
            </a:extLst>
          </p:cNvPr>
          <p:cNvSpPr txBox="1"/>
          <p:nvPr/>
        </p:nvSpPr>
        <p:spPr>
          <a:xfrm>
            <a:off x="737420" y="832039"/>
            <a:ext cx="6096000" cy="4893647"/>
          </a:xfrm>
          <a:prstGeom prst="rect">
            <a:avLst/>
          </a:prstGeom>
          <a:noFill/>
        </p:spPr>
        <p:txBody>
          <a:bodyPr wrap="square">
            <a:spAutoFit/>
          </a:bodyPr>
          <a:lstStyle/>
          <a:p>
            <a:r>
              <a:rPr lang="en-US" sz="2400" b="1" i="0" dirty="0">
                <a:solidFill>
                  <a:srgbClr val="002060"/>
                </a:solidFill>
                <a:effectLst/>
              </a:rPr>
              <a:t>October 1984:</a:t>
            </a:r>
            <a:r>
              <a:rPr lang="en-US" sz="2400" b="0" i="0" dirty="0">
                <a:solidFill>
                  <a:srgbClr val="002060"/>
                </a:solidFill>
                <a:effectLst/>
              </a:rPr>
              <a:t> Ohio State University police are joined by the Franklin County prosecutor and the state medical board in investigating </a:t>
            </a:r>
            <a:r>
              <a:rPr lang="en-US" sz="2400" b="0" i="0" dirty="0" err="1">
                <a:solidFill>
                  <a:srgbClr val="002060"/>
                </a:solidFill>
                <a:effectLst/>
              </a:rPr>
              <a:t>Swango’s</a:t>
            </a:r>
            <a:r>
              <a:rPr lang="en-US" sz="2400" b="0" i="0" dirty="0">
                <a:solidFill>
                  <a:srgbClr val="002060"/>
                </a:solidFill>
                <a:effectLst/>
              </a:rPr>
              <a:t> time at Ohio State. Despite suspicious stories, there is no hard evidence. No charges are brought. </a:t>
            </a:r>
          </a:p>
          <a:p>
            <a:endParaRPr lang="en-US" sz="2400" dirty="0">
              <a:solidFill>
                <a:srgbClr val="002060"/>
              </a:solidFill>
            </a:endParaRPr>
          </a:p>
          <a:p>
            <a:r>
              <a:rPr lang="en-US" sz="2400" b="1" i="0" dirty="0">
                <a:solidFill>
                  <a:srgbClr val="002060"/>
                </a:solidFill>
                <a:effectLst/>
              </a:rPr>
              <a:t>February 1985:</a:t>
            </a:r>
            <a:r>
              <a:rPr lang="en-US" sz="2400" b="0" i="0" dirty="0">
                <a:solidFill>
                  <a:srgbClr val="002060"/>
                </a:solidFill>
                <a:effectLst/>
              </a:rPr>
              <a:t> Ohio State law school dean James Meeks investigates the university’s handling of Swango during his internship. In a sharply worded report, Meeks concludes the hospital’s inquiry was “far too superficial.” </a:t>
            </a:r>
            <a:endParaRPr lang="en-US" sz="2400" dirty="0">
              <a:solidFill>
                <a:srgbClr val="002060"/>
              </a:solidFill>
            </a:endParaRPr>
          </a:p>
          <a:p>
            <a:endParaRPr lang="en-US" sz="2400" dirty="0">
              <a:solidFill>
                <a:srgbClr val="002060"/>
              </a:solidFill>
            </a:endParaRPr>
          </a:p>
        </p:txBody>
      </p:sp>
      <p:pic>
        <p:nvPicPr>
          <p:cNvPr id="4" name="Picture 3">
            <a:extLst>
              <a:ext uri="{FF2B5EF4-FFF2-40B4-BE49-F238E27FC236}">
                <a16:creationId xmlns:a16="http://schemas.microsoft.com/office/drawing/2014/main" id="{6A5DDB07-D5CD-A35E-7B74-5AAFBE8DA161}"/>
              </a:ext>
            </a:extLst>
          </p:cNvPr>
          <p:cNvPicPr>
            <a:picLocks noChangeAspect="1"/>
          </p:cNvPicPr>
          <p:nvPr/>
        </p:nvPicPr>
        <p:blipFill>
          <a:blip r:embed="rId2"/>
          <a:stretch>
            <a:fillRect/>
          </a:stretch>
        </p:blipFill>
        <p:spPr>
          <a:xfrm rot="444890">
            <a:off x="6884625" y="1225888"/>
            <a:ext cx="5076591" cy="2852171"/>
          </a:xfrm>
          <a:prstGeom prst="rect">
            <a:avLst/>
          </a:prstGeom>
        </p:spPr>
      </p:pic>
    </p:spTree>
    <p:extLst>
      <p:ext uri="{BB962C8B-B14F-4D97-AF65-F5344CB8AC3E}">
        <p14:creationId xmlns:p14="http://schemas.microsoft.com/office/powerpoint/2010/main" val="930775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E15E084-5391-8770-67DB-DF43AC2D7D1B}"/>
              </a:ext>
            </a:extLst>
          </p:cNvPr>
          <p:cNvSpPr txBox="1"/>
          <p:nvPr/>
        </p:nvSpPr>
        <p:spPr>
          <a:xfrm>
            <a:off x="440485" y="1642130"/>
            <a:ext cx="5016418" cy="3539430"/>
          </a:xfrm>
          <a:prstGeom prst="rect">
            <a:avLst/>
          </a:prstGeom>
          <a:noFill/>
        </p:spPr>
        <p:txBody>
          <a:bodyPr wrap="square">
            <a:spAutoFit/>
          </a:bodyPr>
          <a:lstStyle/>
          <a:p>
            <a:r>
              <a:rPr lang="en-US" sz="2800" b="1" i="0" dirty="0">
                <a:solidFill>
                  <a:srgbClr val="002060"/>
                </a:solidFill>
                <a:effectLst/>
              </a:rPr>
              <a:t>August 1985:</a:t>
            </a:r>
            <a:r>
              <a:rPr lang="en-US" sz="2800" b="0" i="0" dirty="0">
                <a:solidFill>
                  <a:srgbClr val="002060"/>
                </a:solidFill>
                <a:effectLst/>
              </a:rPr>
              <a:t> Convicted in the nonfatal Illinois poisonings. He serves two years of a five-year sentence. </a:t>
            </a:r>
          </a:p>
          <a:p>
            <a:endParaRPr lang="en-US" sz="2800" dirty="0">
              <a:solidFill>
                <a:srgbClr val="002060"/>
              </a:solidFill>
            </a:endParaRPr>
          </a:p>
          <a:p>
            <a:r>
              <a:rPr lang="en-US" sz="2800" b="1" i="0" dirty="0">
                <a:solidFill>
                  <a:srgbClr val="002060"/>
                </a:solidFill>
                <a:effectLst/>
              </a:rPr>
              <a:t>August 1987:</a:t>
            </a:r>
            <a:r>
              <a:rPr lang="en-US" sz="2800" b="0" i="0" dirty="0">
                <a:solidFill>
                  <a:srgbClr val="002060"/>
                </a:solidFill>
                <a:effectLst/>
              </a:rPr>
              <a:t> Released from prison. </a:t>
            </a:r>
            <a:endParaRPr lang="en-US" sz="2800" dirty="0">
              <a:solidFill>
                <a:srgbClr val="002060"/>
              </a:solidFill>
            </a:endParaRPr>
          </a:p>
          <a:p>
            <a:endParaRPr lang="en-US" sz="2800" dirty="0">
              <a:solidFill>
                <a:srgbClr val="002060"/>
              </a:solidFill>
            </a:endParaRPr>
          </a:p>
        </p:txBody>
      </p:sp>
      <p:pic>
        <p:nvPicPr>
          <p:cNvPr id="7" name="Picture 6" descr="A letter from a government&#10;&#10;Description automatically generated">
            <a:extLst>
              <a:ext uri="{FF2B5EF4-FFF2-40B4-BE49-F238E27FC236}">
                <a16:creationId xmlns:a16="http://schemas.microsoft.com/office/drawing/2014/main" id="{D2039F47-53ED-7EDF-61B7-B243B0F7A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9744" y="344128"/>
            <a:ext cx="3656541" cy="3955712"/>
          </a:xfrm>
          <a:prstGeom prst="rect">
            <a:avLst/>
          </a:prstGeom>
        </p:spPr>
      </p:pic>
      <p:pic>
        <p:nvPicPr>
          <p:cNvPr id="2" name="Picture 1" descr="A document with text on it&#10;&#10;Description automatically generated">
            <a:extLst>
              <a:ext uri="{FF2B5EF4-FFF2-40B4-BE49-F238E27FC236}">
                <a16:creationId xmlns:a16="http://schemas.microsoft.com/office/drawing/2014/main" id="{F17A2B84-ACA9-CE78-80A8-0584CE59A1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28140">
            <a:off x="8659528" y="1976284"/>
            <a:ext cx="3220374" cy="3730266"/>
          </a:xfrm>
          <a:prstGeom prst="rect">
            <a:avLst/>
          </a:prstGeom>
        </p:spPr>
      </p:pic>
    </p:spTree>
    <p:extLst>
      <p:ext uri="{BB962C8B-B14F-4D97-AF65-F5344CB8AC3E}">
        <p14:creationId xmlns:p14="http://schemas.microsoft.com/office/powerpoint/2010/main" val="1301748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A9F4EFE-175D-85F8-8574-C67279EF4080}"/>
              </a:ext>
            </a:extLst>
          </p:cNvPr>
          <p:cNvSpPr txBox="1"/>
          <p:nvPr/>
        </p:nvSpPr>
        <p:spPr>
          <a:xfrm>
            <a:off x="813620" y="598183"/>
            <a:ext cx="6096000" cy="4893647"/>
          </a:xfrm>
          <a:prstGeom prst="rect">
            <a:avLst/>
          </a:prstGeom>
          <a:noFill/>
        </p:spPr>
        <p:txBody>
          <a:bodyPr wrap="square">
            <a:spAutoFit/>
          </a:bodyPr>
          <a:lstStyle/>
          <a:p>
            <a:r>
              <a:rPr lang="en-US" sz="2400" b="0" i="0" dirty="0">
                <a:solidFill>
                  <a:srgbClr val="002060"/>
                </a:solidFill>
                <a:effectLst/>
              </a:rPr>
              <a:t>In 1989, Swango, now released from prison, found work as a counselor at the state career development center in Newport News, Virginia. He was forced out after being caught working on a scrapbook of disasters on work time. He then found a job as a laboratory technician for </a:t>
            </a:r>
            <a:r>
              <a:rPr lang="en-US" sz="2400" b="0" i="0" dirty="0" err="1">
                <a:solidFill>
                  <a:srgbClr val="002060"/>
                </a:solidFill>
                <a:effectLst/>
              </a:rPr>
              <a:t>ATICoal</a:t>
            </a:r>
            <a:r>
              <a:rPr lang="en-US" sz="2400" b="0" i="0" dirty="0">
                <a:solidFill>
                  <a:srgbClr val="002060"/>
                </a:solidFill>
                <a:effectLst/>
              </a:rPr>
              <a:t> in Newport News, Virginia, now Vanguard Energy, a division of CITA Logistics. During his time there, several employees sought medical attention with complaints of persistent and increasing stomach pains. The FBI questioned employees on several occasions several months after his resignation.</a:t>
            </a:r>
            <a:endParaRPr lang="en-US" sz="2400" dirty="0">
              <a:solidFill>
                <a:srgbClr val="002060"/>
              </a:solidFill>
            </a:endParaRPr>
          </a:p>
        </p:txBody>
      </p:sp>
      <p:pic>
        <p:nvPicPr>
          <p:cNvPr id="5122" name="Picture 2" descr="Pixie Hill: Murderous (and other) Mini Scrapbooks with Tutorial">
            <a:extLst>
              <a:ext uri="{FF2B5EF4-FFF2-40B4-BE49-F238E27FC236}">
                <a16:creationId xmlns:a16="http://schemas.microsoft.com/office/drawing/2014/main" id="{5D74984D-A2C3-CE4A-6A1A-1A9B78866C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4547"/>
          <a:stretch/>
        </p:blipFill>
        <p:spPr bwMode="auto">
          <a:xfrm>
            <a:off x="8330381" y="471950"/>
            <a:ext cx="2957051" cy="252689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Miniature Serial Killer Scrapbook : r/crafts">
            <a:extLst>
              <a:ext uri="{FF2B5EF4-FFF2-40B4-BE49-F238E27FC236}">
                <a16:creationId xmlns:a16="http://schemas.microsoft.com/office/drawing/2014/main" id="{CEEE6553-4B6E-37C9-458E-65224B64C4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239" b="30604"/>
          <a:stretch/>
        </p:blipFill>
        <p:spPr bwMode="auto">
          <a:xfrm>
            <a:off x="7393858" y="3429000"/>
            <a:ext cx="4434348" cy="2135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302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F6F170-695D-79AA-25F2-C84CFA9DF035}"/>
              </a:ext>
            </a:extLst>
          </p:cNvPr>
          <p:cNvSpPr txBox="1"/>
          <p:nvPr/>
        </p:nvSpPr>
        <p:spPr>
          <a:xfrm>
            <a:off x="711920" y="1201877"/>
            <a:ext cx="3460953" cy="3785652"/>
          </a:xfrm>
          <a:prstGeom prst="rect">
            <a:avLst/>
          </a:prstGeom>
          <a:noFill/>
        </p:spPr>
        <p:txBody>
          <a:bodyPr wrap="square">
            <a:spAutoFit/>
          </a:bodyPr>
          <a:lstStyle/>
          <a:p>
            <a:pPr algn="ctr"/>
            <a:r>
              <a:rPr lang="en-US" sz="2400" b="1" dirty="0">
                <a:solidFill>
                  <a:srgbClr val="002060"/>
                </a:solidFill>
              </a:rPr>
              <a:t>August 1991</a:t>
            </a:r>
          </a:p>
          <a:p>
            <a:pPr algn="ctr"/>
            <a:endParaRPr lang="en-US" sz="2400" b="1" dirty="0">
              <a:solidFill>
                <a:srgbClr val="002060"/>
              </a:solidFill>
            </a:endParaRPr>
          </a:p>
          <a:p>
            <a:pPr algn="ctr"/>
            <a:r>
              <a:rPr lang="en-US" sz="2400" b="0" i="0" dirty="0">
                <a:solidFill>
                  <a:srgbClr val="002060"/>
                </a:solidFill>
                <a:effectLst/>
              </a:rPr>
              <a:t>Swango met 25-year-old Kristin Kinney, a nurse at Riverside Hospital when Swango signed up for an advanced-life-support class. The two fell in love, and planned to marry once they got settled. </a:t>
            </a:r>
            <a:endParaRPr lang="en-US" sz="2400" dirty="0">
              <a:solidFill>
                <a:srgbClr val="002060"/>
              </a:solidFill>
            </a:endParaRPr>
          </a:p>
        </p:txBody>
      </p:sp>
      <p:pic>
        <p:nvPicPr>
          <p:cNvPr id="2" name="Picture 6" descr="Michael Swango — Murderous Roots">
            <a:extLst>
              <a:ext uri="{FF2B5EF4-FFF2-40B4-BE49-F238E27FC236}">
                <a16:creationId xmlns:a16="http://schemas.microsoft.com/office/drawing/2014/main" id="{94670934-57F7-8813-BAD8-2595C0DAC8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9891"/>
          <a:stretch/>
        </p:blipFill>
        <p:spPr bwMode="auto">
          <a:xfrm>
            <a:off x="4522839" y="1587367"/>
            <a:ext cx="2940767" cy="34142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04D4CC8-806B-446A-8DC9-47F14DCE76CD}"/>
              </a:ext>
            </a:extLst>
          </p:cNvPr>
          <p:cNvPicPr>
            <a:picLocks noChangeAspect="1"/>
          </p:cNvPicPr>
          <p:nvPr/>
        </p:nvPicPr>
        <p:blipFill>
          <a:blip r:embed="rId3"/>
          <a:stretch>
            <a:fillRect/>
          </a:stretch>
        </p:blipFill>
        <p:spPr>
          <a:xfrm>
            <a:off x="8163538" y="846803"/>
            <a:ext cx="3438525" cy="4495800"/>
          </a:xfrm>
          <a:prstGeom prst="rect">
            <a:avLst/>
          </a:prstGeom>
        </p:spPr>
      </p:pic>
    </p:spTree>
    <p:extLst>
      <p:ext uri="{BB962C8B-B14F-4D97-AF65-F5344CB8AC3E}">
        <p14:creationId xmlns:p14="http://schemas.microsoft.com/office/powerpoint/2010/main" val="3365423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F6F170-695D-79AA-25F2-C84CFA9DF035}"/>
              </a:ext>
            </a:extLst>
          </p:cNvPr>
          <p:cNvSpPr txBox="1"/>
          <p:nvPr/>
        </p:nvSpPr>
        <p:spPr>
          <a:xfrm>
            <a:off x="1052052" y="2171770"/>
            <a:ext cx="6096000" cy="3693319"/>
          </a:xfrm>
          <a:prstGeom prst="rect">
            <a:avLst/>
          </a:prstGeom>
          <a:noFill/>
        </p:spPr>
        <p:txBody>
          <a:bodyPr wrap="square">
            <a:spAutoFit/>
          </a:bodyPr>
          <a:lstStyle/>
          <a:p>
            <a:r>
              <a:rPr lang="en-US" b="1" i="0" dirty="0">
                <a:solidFill>
                  <a:srgbClr val="303030"/>
                </a:solidFill>
                <a:effectLst/>
                <a:latin typeface="Georgia Pro" panose="02040502050405020303" pitchFamily="18" charset="0"/>
              </a:rPr>
              <a:t>March 1992:</a:t>
            </a:r>
            <a:r>
              <a:rPr lang="en-US" b="0" i="0" dirty="0">
                <a:solidFill>
                  <a:srgbClr val="303030"/>
                </a:solidFill>
                <a:effectLst/>
                <a:latin typeface="Georgia Pro" panose="02040502050405020303" pitchFamily="18" charset="0"/>
              </a:rPr>
              <a:t> Secures a residency at a university hospital in Sioux Falls, South Dakota, using forged documents. </a:t>
            </a:r>
          </a:p>
          <a:p>
            <a:endParaRPr lang="en-US" dirty="0">
              <a:solidFill>
                <a:srgbClr val="303030"/>
              </a:solidFill>
              <a:latin typeface="Georgia Pro" panose="02040502050405020303" pitchFamily="18" charset="0"/>
            </a:endParaRPr>
          </a:p>
          <a:p>
            <a:r>
              <a:rPr lang="en-US" b="0" i="0" dirty="0">
                <a:solidFill>
                  <a:srgbClr val="303030"/>
                </a:solidFill>
                <a:effectLst/>
                <a:latin typeface="Georgia Pro" panose="02040502050405020303" pitchFamily="18" charset="0"/>
              </a:rPr>
              <a:t>Kristin Kinney accompanied him.</a:t>
            </a:r>
          </a:p>
          <a:p>
            <a:endParaRPr lang="en-US" dirty="0">
              <a:solidFill>
                <a:srgbClr val="303030"/>
              </a:solidFill>
              <a:latin typeface="Georgia Pro" panose="02040502050405020303" pitchFamily="18" charset="0"/>
            </a:endParaRPr>
          </a:p>
          <a:p>
            <a:r>
              <a:rPr lang="en-US" b="0" i="0" dirty="0" err="1">
                <a:solidFill>
                  <a:srgbClr val="000000"/>
                </a:solidFill>
                <a:effectLst/>
                <a:latin typeface="verdana" panose="020B0604030504040204" pitchFamily="34" charset="0"/>
              </a:rPr>
              <a:t>wango</a:t>
            </a:r>
            <a:r>
              <a:rPr lang="en-US" b="0" i="0" dirty="0">
                <a:solidFill>
                  <a:srgbClr val="000000"/>
                </a:solidFill>
                <a:effectLst/>
                <a:latin typeface="verdana" panose="020B0604030504040204" pitchFamily="34" charset="0"/>
              </a:rPr>
              <a:t> established a sterling reputation at Sanford, but in October made the mistake of attempting to join the American Medical Association (AMA). The AMA did a more thorough background check than the medical center, and found out about the poisoning conviction. That Thanksgiving Day, The Discovery Channel aired an episode of Justice Files that included a segment on Swango. </a:t>
            </a:r>
            <a:endParaRPr lang="en-US" dirty="0"/>
          </a:p>
        </p:txBody>
      </p:sp>
      <p:pic>
        <p:nvPicPr>
          <p:cNvPr id="2" name="Picture 2" descr="How a murderous doctor was allowed to keep killing patients">
            <a:extLst>
              <a:ext uri="{FF2B5EF4-FFF2-40B4-BE49-F238E27FC236}">
                <a16:creationId xmlns:a16="http://schemas.microsoft.com/office/drawing/2014/main" id="{8C443F6F-C490-DE4C-C700-1DA1F0148F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7931" y="511276"/>
            <a:ext cx="3104307" cy="5058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60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9D312F-1E36-FEC4-EADE-BFFC17132C87}"/>
              </a:ext>
            </a:extLst>
          </p:cNvPr>
          <p:cNvSpPr txBox="1"/>
          <p:nvPr/>
        </p:nvSpPr>
        <p:spPr>
          <a:xfrm>
            <a:off x="228764" y="473490"/>
            <a:ext cx="6096000" cy="5355312"/>
          </a:xfrm>
          <a:prstGeom prst="rect">
            <a:avLst/>
          </a:prstGeom>
          <a:noFill/>
        </p:spPr>
        <p:txBody>
          <a:bodyPr wrap="square">
            <a:spAutoFit/>
          </a:bodyPr>
          <a:lstStyle/>
          <a:p>
            <a:r>
              <a:rPr lang="en-US" b="1" i="0" dirty="0">
                <a:solidFill>
                  <a:srgbClr val="002060"/>
                </a:solidFill>
                <a:effectLst/>
              </a:rPr>
              <a:t>1993 - </a:t>
            </a:r>
            <a:r>
              <a:rPr lang="en-US" b="0" i="0" dirty="0">
                <a:solidFill>
                  <a:srgbClr val="002060"/>
                </a:solidFill>
                <a:effectLst/>
              </a:rPr>
              <a:t>The AMA temporarily lost track of Swango, who managed to find a berth in the psychiatric residency program at the State University of New York at Stony Brook School of Medicine. His first rotation was in the internal medicine department at the VA Medical Center in Northport, New York. Once again his patients began dying for no explicable reasons. </a:t>
            </a:r>
          </a:p>
          <a:p>
            <a:endParaRPr lang="en-US" dirty="0">
              <a:solidFill>
                <a:srgbClr val="002060"/>
              </a:solidFill>
            </a:endParaRPr>
          </a:p>
          <a:p>
            <a:r>
              <a:rPr lang="en-US" b="0" i="0" dirty="0">
                <a:solidFill>
                  <a:srgbClr val="002060"/>
                </a:solidFill>
                <a:effectLst/>
              </a:rPr>
              <a:t>Sanford's dean, Robert Talley, learned about Swango's whereabouts. Talley telephoned the dean at Stony Brook, Jordan Cohen. Under intense questioning from the head of Stony Brook's psychiatry department, Alan Miller, Swango admitted he had lied about his poisoning conviction in Illinois and was immediately fired. The public outcry resulted in Cohen and Miller being forced to resign as well before the year was out. Before he resigned, Cohen, learning from the past mistakes of other medical facilities, sent a warning about Swango to all 125 medical schools and all 1,000 teaching hospitals across the nation—effectively blackballing Swango from getting a medical residency in the United States.</a:t>
            </a:r>
            <a:endParaRPr lang="en-US" dirty="0">
              <a:solidFill>
                <a:srgbClr val="002060"/>
              </a:solidFill>
            </a:endParaRPr>
          </a:p>
        </p:txBody>
      </p:sp>
      <p:pic>
        <p:nvPicPr>
          <p:cNvPr id="5" name="Picture 4" descr="A letter of a doctor&#10;&#10;Description automatically generated">
            <a:extLst>
              <a:ext uri="{FF2B5EF4-FFF2-40B4-BE49-F238E27FC236}">
                <a16:creationId xmlns:a16="http://schemas.microsoft.com/office/drawing/2014/main" id="{EE297755-672F-804F-3907-C2924CBE9D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4709" y="443435"/>
            <a:ext cx="4478527" cy="5763670"/>
          </a:xfrm>
          <a:prstGeom prst="rect">
            <a:avLst/>
          </a:prstGeom>
          <a:ln>
            <a:noFill/>
          </a:ln>
          <a:effectLst>
            <a:outerShdw blurRad="190500" algn="tl" rotWithShape="0">
              <a:srgbClr val="000000">
                <a:alpha val="70000"/>
              </a:srgbClr>
            </a:outerShdw>
          </a:effectLst>
        </p:spPr>
      </p:pic>
      <p:pic>
        <p:nvPicPr>
          <p:cNvPr id="7" name="Picture 6" descr="A letter from a doctor&#10;&#10;Description automatically generated">
            <a:extLst>
              <a:ext uri="{FF2B5EF4-FFF2-40B4-BE49-F238E27FC236}">
                <a16:creationId xmlns:a16="http://schemas.microsoft.com/office/drawing/2014/main" id="{3152EE27-EB6D-67C3-53A4-6FD9F7A04C70}"/>
              </a:ext>
            </a:extLst>
          </p:cNvPr>
          <p:cNvPicPr>
            <a:picLocks noChangeAspect="1"/>
          </p:cNvPicPr>
          <p:nvPr/>
        </p:nvPicPr>
        <p:blipFill rotWithShape="1">
          <a:blip r:embed="rId3">
            <a:extLst>
              <a:ext uri="{28A0092B-C50C-407E-A947-70E740481C1C}">
                <a14:useLocalDpi xmlns:a14="http://schemas.microsoft.com/office/drawing/2010/main" val="0"/>
              </a:ext>
            </a:extLst>
          </a:blip>
          <a:srcRect t="4922" b="16876"/>
          <a:stretch/>
        </p:blipFill>
        <p:spPr>
          <a:xfrm rot="434049">
            <a:off x="8096754" y="4286299"/>
            <a:ext cx="3733636" cy="234595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97617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F6F170-695D-79AA-25F2-C84CFA9DF035}"/>
              </a:ext>
            </a:extLst>
          </p:cNvPr>
          <p:cNvSpPr txBox="1"/>
          <p:nvPr/>
        </p:nvSpPr>
        <p:spPr>
          <a:xfrm>
            <a:off x="589937" y="755323"/>
            <a:ext cx="6378422" cy="4524315"/>
          </a:xfrm>
          <a:prstGeom prst="rect">
            <a:avLst/>
          </a:prstGeom>
          <a:noFill/>
        </p:spPr>
        <p:txBody>
          <a:bodyPr wrap="square">
            <a:spAutoFit/>
          </a:bodyPr>
          <a:lstStyle/>
          <a:p>
            <a:pPr algn="ctr"/>
            <a:r>
              <a:rPr lang="en-US" sz="3600" b="1" dirty="0">
                <a:solidFill>
                  <a:srgbClr val="002060"/>
                </a:solidFill>
              </a:rPr>
              <a:t>July 1993</a:t>
            </a:r>
          </a:p>
          <a:p>
            <a:pPr algn="ctr"/>
            <a:r>
              <a:rPr lang="en-US" sz="3600" b="0" i="0" dirty="0">
                <a:solidFill>
                  <a:srgbClr val="002060"/>
                </a:solidFill>
                <a:effectLst/>
              </a:rPr>
              <a:t>Kristin Kinney takes her life after suffering for over a year with debilitating illness.</a:t>
            </a:r>
          </a:p>
          <a:p>
            <a:pPr algn="ctr"/>
            <a:endParaRPr lang="en-US" sz="3600" dirty="0">
              <a:solidFill>
                <a:srgbClr val="002060"/>
              </a:solidFill>
            </a:endParaRPr>
          </a:p>
          <a:p>
            <a:pPr algn="ctr"/>
            <a:r>
              <a:rPr lang="en-US" sz="3600" b="1" dirty="0">
                <a:solidFill>
                  <a:srgbClr val="002060"/>
                </a:solidFill>
              </a:rPr>
              <a:t>An autopsy revealed Kristin had long term cyanide poisoning.</a:t>
            </a:r>
          </a:p>
          <a:p>
            <a:pPr algn="ctr"/>
            <a:endParaRPr lang="en-US" sz="3600" dirty="0">
              <a:solidFill>
                <a:srgbClr val="002060"/>
              </a:solidFill>
            </a:endParaRPr>
          </a:p>
        </p:txBody>
      </p:sp>
      <p:pic>
        <p:nvPicPr>
          <p:cNvPr id="4" name="Picture 3">
            <a:extLst>
              <a:ext uri="{FF2B5EF4-FFF2-40B4-BE49-F238E27FC236}">
                <a16:creationId xmlns:a16="http://schemas.microsoft.com/office/drawing/2014/main" id="{BF0A5E4F-1D60-A5DB-E05D-7F8B2D5C5C78}"/>
              </a:ext>
            </a:extLst>
          </p:cNvPr>
          <p:cNvPicPr>
            <a:picLocks noChangeAspect="1"/>
          </p:cNvPicPr>
          <p:nvPr/>
        </p:nvPicPr>
        <p:blipFill>
          <a:blip r:embed="rId2"/>
          <a:stretch>
            <a:fillRect/>
          </a:stretch>
        </p:blipFill>
        <p:spPr>
          <a:xfrm>
            <a:off x="8185357" y="897598"/>
            <a:ext cx="3116826" cy="4556377"/>
          </a:xfrm>
          <a:prstGeom prst="rect">
            <a:avLst/>
          </a:prstGeom>
        </p:spPr>
      </p:pic>
    </p:spTree>
    <p:extLst>
      <p:ext uri="{BB962C8B-B14F-4D97-AF65-F5344CB8AC3E}">
        <p14:creationId xmlns:p14="http://schemas.microsoft.com/office/powerpoint/2010/main" val="301058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F074B6-1365-20DA-308B-CB51A001E550}"/>
              </a:ext>
            </a:extLst>
          </p:cNvPr>
          <p:cNvSpPr txBox="1"/>
          <p:nvPr/>
        </p:nvSpPr>
        <p:spPr>
          <a:xfrm>
            <a:off x="334297" y="307963"/>
            <a:ext cx="11179277" cy="3170099"/>
          </a:xfrm>
          <a:prstGeom prst="rect">
            <a:avLst/>
          </a:prstGeom>
          <a:noFill/>
        </p:spPr>
        <p:txBody>
          <a:bodyPr wrap="square">
            <a:spAutoFit/>
          </a:bodyPr>
          <a:lstStyle/>
          <a:p>
            <a:r>
              <a:rPr lang="en-US" sz="2000" b="1" i="0" dirty="0">
                <a:solidFill>
                  <a:srgbClr val="002060"/>
                </a:solidFill>
                <a:effectLst/>
              </a:rPr>
              <a:t>1994:</a:t>
            </a:r>
            <a:r>
              <a:rPr lang="en-US" sz="2000" b="0" i="0" dirty="0">
                <a:solidFill>
                  <a:srgbClr val="002060"/>
                </a:solidFill>
                <a:effectLst/>
              </a:rPr>
              <a:t> </a:t>
            </a:r>
          </a:p>
          <a:p>
            <a:pPr algn="just"/>
            <a:r>
              <a:rPr lang="en-US" sz="2000" b="0" i="0" dirty="0">
                <a:solidFill>
                  <a:srgbClr val="002060"/>
                </a:solidFill>
                <a:effectLst/>
              </a:rPr>
              <a:t>The FBI found out Swango was living in Atlanta and working as a chemist at a computer equipment company's wastewater facility. Soon after the FBI alerted the company, Swango was fired for lying on his job application. The FBI obtained a warrant charging Swango with using fraudulent credentials to gain entry to a VA hospital.</a:t>
            </a:r>
          </a:p>
          <a:p>
            <a:pPr algn="just"/>
            <a:r>
              <a:rPr lang="en-US" sz="2000" b="0" i="0" dirty="0">
                <a:solidFill>
                  <a:srgbClr val="002060"/>
                </a:solidFill>
                <a:effectLst/>
              </a:rPr>
              <a:t>By that time, however, Swango had fled the country. In November 1994, he went to Zimbabwe and got a job at </a:t>
            </a:r>
            <a:r>
              <a:rPr lang="en-US" sz="2000" b="0" i="0" dirty="0" err="1">
                <a:solidFill>
                  <a:srgbClr val="002060"/>
                </a:solidFill>
                <a:effectLst/>
              </a:rPr>
              <a:t>Mnene</a:t>
            </a:r>
            <a:r>
              <a:rPr lang="en-US" sz="2000" b="0" i="0" dirty="0">
                <a:solidFill>
                  <a:srgbClr val="002060"/>
                </a:solidFill>
                <a:effectLst/>
              </a:rPr>
              <a:t> Hospital based on forged documents. There again, his patients began dying mysteriously. It took a year, however, for the poisonings to be traced to him, and he was arrested in Zimbabwe. He escaped from Zimbabwe before his trial date, and hid in Zambia. A year and a half later, in March 1997, he applied for a job at the Royal Hospital in Dhahran, Saudi Arabia, using a false resume.</a:t>
            </a:r>
          </a:p>
        </p:txBody>
      </p:sp>
      <p:pic>
        <p:nvPicPr>
          <p:cNvPr id="2" name="Picture 2" descr="Famous Doctor Who Worked To End Patients' Lives - Page 12 of 15 - True Activist">
            <a:extLst>
              <a:ext uri="{FF2B5EF4-FFF2-40B4-BE49-F238E27FC236}">
                <a16:creationId xmlns:a16="http://schemas.microsoft.com/office/drawing/2014/main" id="{7998EF9C-83A7-80D8-EAE5-50D6821B9B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20" t="35215" r="720" b="24144"/>
          <a:stretch/>
        </p:blipFill>
        <p:spPr bwMode="auto">
          <a:xfrm>
            <a:off x="2288457" y="3605791"/>
            <a:ext cx="7239001" cy="2236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789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64B64F-3F45-A0D5-E825-3E6428286706}"/>
              </a:ext>
            </a:extLst>
          </p:cNvPr>
          <p:cNvSpPr txBox="1"/>
          <p:nvPr/>
        </p:nvSpPr>
        <p:spPr>
          <a:xfrm>
            <a:off x="830824" y="4075072"/>
            <a:ext cx="6622027" cy="1323439"/>
          </a:xfrm>
          <a:prstGeom prst="rect">
            <a:avLst/>
          </a:prstGeom>
          <a:noFill/>
        </p:spPr>
        <p:txBody>
          <a:bodyPr wrap="square">
            <a:spAutoFit/>
          </a:bodyPr>
          <a:lstStyle/>
          <a:p>
            <a:r>
              <a:rPr lang="en-US" sz="2000" b="1" i="0" dirty="0">
                <a:solidFill>
                  <a:srgbClr val="002060"/>
                </a:solidFill>
                <a:effectLst/>
              </a:rPr>
              <a:t>July 2000:</a:t>
            </a:r>
            <a:r>
              <a:rPr lang="en-US" sz="2000" b="0" i="0" dirty="0">
                <a:solidFill>
                  <a:srgbClr val="002060"/>
                </a:solidFill>
                <a:effectLst/>
              </a:rPr>
              <a:t> Days before </a:t>
            </a:r>
            <a:r>
              <a:rPr lang="en-US" sz="2000" b="0" i="0" dirty="0" err="1">
                <a:solidFill>
                  <a:srgbClr val="002060"/>
                </a:solidFill>
                <a:effectLst/>
              </a:rPr>
              <a:t>Swango</a:t>
            </a:r>
            <a:r>
              <a:rPr lang="en-US" sz="2000" b="0" i="0" dirty="0">
                <a:solidFill>
                  <a:srgbClr val="002060"/>
                </a:solidFill>
                <a:effectLst/>
              </a:rPr>
              <a:t> is to be released, federal investigators charge him in the 1993 deaths of three of his VA hospital patients whose exhumed remains have been found to contain poisons. </a:t>
            </a:r>
            <a:endParaRPr lang="en-US" sz="2000" dirty="0">
              <a:solidFill>
                <a:srgbClr val="002060"/>
              </a:solidFill>
            </a:endParaRPr>
          </a:p>
        </p:txBody>
      </p:sp>
      <p:pic>
        <p:nvPicPr>
          <p:cNvPr id="2" name="Picture 2" descr="Serial Killer Michael Swango's Timeline of Crimes">
            <a:extLst>
              <a:ext uri="{FF2B5EF4-FFF2-40B4-BE49-F238E27FC236}">
                <a16:creationId xmlns:a16="http://schemas.microsoft.com/office/drawing/2014/main" id="{63155C74-8CA4-9EC3-BB1C-3CE850C6F7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046" t="8172" r="23238" b="1648"/>
          <a:stretch/>
        </p:blipFill>
        <p:spPr bwMode="auto">
          <a:xfrm>
            <a:off x="8760714" y="344128"/>
            <a:ext cx="2516885" cy="563388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01309BA-4804-043A-4D26-76B17817406A}"/>
              </a:ext>
            </a:extLst>
          </p:cNvPr>
          <p:cNvSpPr txBox="1"/>
          <p:nvPr/>
        </p:nvSpPr>
        <p:spPr>
          <a:xfrm>
            <a:off x="830825" y="440591"/>
            <a:ext cx="6749846" cy="3170099"/>
          </a:xfrm>
          <a:prstGeom prst="rect">
            <a:avLst/>
          </a:prstGeom>
          <a:noFill/>
        </p:spPr>
        <p:txBody>
          <a:bodyPr wrap="square">
            <a:spAutoFit/>
          </a:bodyPr>
          <a:lstStyle/>
          <a:p>
            <a:r>
              <a:rPr lang="en-US" sz="2000" b="1" i="0" dirty="0">
                <a:solidFill>
                  <a:srgbClr val="002060"/>
                </a:solidFill>
                <a:effectLst/>
              </a:rPr>
              <a:t>June 1997:</a:t>
            </a:r>
            <a:r>
              <a:rPr lang="en-US" sz="2000" b="0" i="0" dirty="0">
                <a:solidFill>
                  <a:srgbClr val="002060"/>
                </a:solidFill>
                <a:effectLst/>
              </a:rPr>
              <a:t> </a:t>
            </a:r>
            <a:r>
              <a:rPr lang="en-US" sz="2000" b="0" i="0" dirty="0" err="1">
                <a:solidFill>
                  <a:srgbClr val="002060"/>
                </a:solidFill>
                <a:effectLst/>
              </a:rPr>
              <a:t>Swango</a:t>
            </a:r>
            <a:r>
              <a:rPr lang="en-US" sz="2000" b="0" i="0" dirty="0">
                <a:solidFill>
                  <a:srgbClr val="002060"/>
                </a:solidFill>
                <a:effectLst/>
              </a:rPr>
              <a:t> is hired by a hospital in Saudi Arabia. Returning to the U.S. to obtain a visa, he is arrested in a Chicago airport on federal fraud charges. </a:t>
            </a:r>
          </a:p>
          <a:p>
            <a:r>
              <a:rPr lang="en-US" sz="2000" b="0" i="0" dirty="0">
                <a:solidFill>
                  <a:srgbClr val="002060"/>
                </a:solidFill>
                <a:effectLst/>
              </a:rPr>
              <a:t>Faced with hard evidence of his fraudulent activities and the possibility of an extended inquiry into his time in Zimbabwe, Swango pleaded guilty to defrauding the government in March 1998. In July 1998, he was sentenced to 3.5 years in prison. The sentencing judge ordered that Swango not be allowed to prepare or deliver food, or have any involvement in preparing or distributing drugs.</a:t>
            </a:r>
            <a:endParaRPr lang="en-US" sz="2000" dirty="0">
              <a:solidFill>
                <a:srgbClr val="002060"/>
              </a:solidFill>
            </a:endParaRPr>
          </a:p>
        </p:txBody>
      </p:sp>
    </p:spTree>
    <p:extLst>
      <p:ext uri="{BB962C8B-B14F-4D97-AF65-F5344CB8AC3E}">
        <p14:creationId xmlns:p14="http://schemas.microsoft.com/office/powerpoint/2010/main" val="2581313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9B3C8-9AEE-6DA0-3015-CBB1FA2F24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FC7686-6681-29FA-868B-247E7B180072}"/>
              </a:ext>
            </a:extLst>
          </p:cNvPr>
          <p:cNvSpPr>
            <a:spLocks noGrp="1"/>
          </p:cNvSpPr>
          <p:nvPr>
            <p:ph type="title" idx="4294967295"/>
          </p:nvPr>
        </p:nvSpPr>
        <p:spPr>
          <a:xfrm>
            <a:off x="386420" y="402906"/>
            <a:ext cx="3381375" cy="1325563"/>
          </a:xfrm>
        </p:spPr>
        <p:txBody>
          <a:bodyPr>
            <a:normAutofit/>
          </a:bodyPr>
          <a:lstStyle/>
          <a:p>
            <a:r>
              <a:rPr lang="en-US" sz="2000" dirty="0">
                <a:solidFill>
                  <a:srgbClr val="002060"/>
                </a:solidFill>
                <a:effectLst/>
                <a:latin typeface="Calibri" panose="020F0502020204030204" pitchFamily="34" charset="0"/>
                <a:cs typeface="Calibri" panose="020F0502020204030204" pitchFamily="34" charset="0"/>
              </a:rPr>
              <a:t>Sara Cameron, CPMSM, CPCS</a:t>
            </a:r>
            <a:br>
              <a:rPr lang="en-US" sz="2000" dirty="0">
                <a:solidFill>
                  <a:srgbClr val="002060"/>
                </a:solidFill>
                <a:effectLst/>
                <a:latin typeface="Calibri" panose="020F0502020204030204" pitchFamily="34" charset="0"/>
                <a:cs typeface="Calibri" panose="020F0502020204030204" pitchFamily="34" charset="0"/>
              </a:rPr>
            </a:br>
            <a:r>
              <a:rPr lang="en-US" sz="2000" dirty="0">
                <a:solidFill>
                  <a:srgbClr val="002060"/>
                </a:solidFill>
                <a:effectLst/>
                <a:latin typeface="Calibri" panose="020F0502020204030204" pitchFamily="34" charset="0"/>
                <a:cs typeface="Calibri" panose="020F0502020204030204" pitchFamily="34" charset="0"/>
              </a:rPr>
              <a:t>Senior Director Professional Services &amp; Senior Consultant</a:t>
            </a:r>
            <a:endParaRPr lang="en-US" sz="2000" dirty="0">
              <a:effectLst/>
            </a:endParaRPr>
          </a:p>
        </p:txBody>
      </p:sp>
      <p:sp>
        <p:nvSpPr>
          <p:cNvPr id="3" name="TextBox 2">
            <a:extLst>
              <a:ext uri="{FF2B5EF4-FFF2-40B4-BE49-F238E27FC236}">
                <a16:creationId xmlns:a16="http://schemas.microsoft.com/office/drawing/2014/main" id="{01CC29F1-C97E-7F07-1B5F-4C4575FA22D7}"/>
              </a:ext>
            </a:extLst>
          </p:cNvPr>
          <p:cNvSpPr txBox="1"/>
          <p:nvPr/>
        </p:nvSpPr>
        <p:spPr>
          <a:xfrm>
            <a:off x="4503065" y="633192"/>
            <a:ext cx="6587721" cy="307777"/>
          </a:xfrm>
          <a:prstGeom prst="rect">
            <a:avLst/>
          </a:prstGeom>
          <a:noFill/>
        </p:spPr>
        <p:txBody>
          <a:bodyPr wrap="square">
            <a:spAutoFit/>
          </a:bodyPr>
          <a:lstStyle/>
          <a:p>
            <a:pPr algn="just"/>
            <a:r>
              <a:rPr lang="en-US" sz="1400" b="0" i="0" u="none" strike="noStrike" baseline="0">
                <a:solidFill>
                  <a:srgbClr val="002060"/>
                </a:solidFill>
                <a:latin typeface="Calibri" panose="020F0502020204030204" pitchFamily="34" charset="0"/>
              </a:rPr>
              <a:t> </a:t>
            </a:r>
            <a:endParaRPr lang="en-US" sz="1400">
              <a:solidFill>
                <a:srgbClr val="002060"/>
              </a:solidFill>
            </a:endParaRPr>
          </a:p>
        </p:txBody>
      </p:sp>
      <p:pic>
        <p:nvPicPr>
          <p:cNvPr id="5" name="Picture 4" descr="A person smiling at the camera&#10;&#10;Description automatically generated">
            <a:extLst>
              <a:ext uri="{FF2B5EF4-FFF2-40B4-BE49-F238E27FC236}">
                <a16:creationId xmlns:a16="http://schemas.microsoft.com/office/drawing/2014/main" id="{36E0F563-11FB-2B90-3652-841B2F2298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031" y="1966452"/>
            <a:ext cx="2550344" cy="3825860"/>
          </a:xfrm>
          <a:prstGeom prst="rect">
            <a:avLst/>
          </a:prstGeom>
        </p:spPr>
      </p:pic>
      <p:sp>
        <p:nvSpPr>
          <p:cNvPr id="6" name="TextBox 5">
            <a:extLst>
              <a:ext uri="{FF2B5EF4-FFF2-40B4-BE49-F238E27FC236}">
                <a16:creationId xmlns:a16="http://schemas.microsoft.com/office/drawing/2014/main" id="{00FBB72C-E0C0-972E-B3A9-900C95ACC58C}"/>
              </a:ext>
            </a:extLst>
          </p:cNvPr>
          <p:cNvSpPr txBox="1"/>
          <p:nvPr/>
        </p:nvSpPr>
        <p:spPr>
          <a:xfrm>
            <a:off x="4294894" y="469386"/>
            <a:ext cx="7384135" cy="5755422"/>
          </a:xfrm>
          <a:prstGeom prst="rect">
            <a:avLst/>
          </a:prstGeom>
          <a:noFill/>
        </p:spPr>
        <p:txBody>
          <a:bodyPr wrap="square">
            <a:spAutoFit/>
          </a:bodyPr>
          <a:lstStyle/>
          <a:p>
            <a:pPr algn="just">
              <a:buNone/>
            </a:pPr>
            <a:r>
              <a:rPr lang="en-US" sz="1600" b="0" i="0" dirty="0">
                <a:effectLst/>
                <a:latin typeface="Calibri" panose="020F0502020204030204" pitchFamily="34" charset="0"/>
                <a:cs typeface="Calibri" panose="020F0502020204030204" pitchFamily="34" charset="0"/>
              </a:rPr>
              <a:t>Sara Cameron serves as the Senior Director of Professional Services and a Senior Consultant at The Hardenbergh Group, bringing over 20 years of rich experience in healthcare administration, Medical Staff Services, and Graduate Medical Education. Throughout her career, she has partnered with large health systems to implement best practices in credentialing, privileging, peer review, professional development, and performance improvement.</a:t>
            </a:r>
          </a:p>
          <a:p>
            <a:pPr algn="just">
              <a:buNone/>
            </a:pPr>
            <a:r>
              <a:rPr lang="en-US" sz="1600" b="0" i="0" dirty="0">
                <a:effectLst/>
                <a:latin typeface="Calibri" panose="020F0502020204030204" pitchFamily="34" charset="0"/>
                <a:cs typeface="Calibri" panose="020F0502020204030204" pitchFamily="34" charset="0"/>
              </a:rPr>
              <a:t>Sara has made a significant impact by designing and implementing comprehensive professional practice evaluations and clinical peer review systems that enhance healthcare quality. Her efforts in establishing a central verification office enabled the standardization of credentialing practices across nine hospitals, leading to improved governance and efficiency. Through her innovative approach, she has fostered a culture focused on opportunities for improvement, effectively reducing complication rates, lengths of stay, and emergency department readmissions.</a:t>
            </a:r>
          </a:p>
          <a:p>
            <a:pPr algn="just">
              <a:buNone/>
            </a:pPr>
            <a:r>
              <a:rPr lang="en-US" sz="1600" b="0" i="0" dirty="0">
                <a:effectLst/>
                <a:latin typeface="Calibri" panose="020F0502020204030204" pitchFamily="34" charset="0"/>
                <a:cs typeface="Calibri" panose="020F0502020204030204" pitchFamily="34" charset="0"/>
              </a:rPr>
              <a:t>Additionally, Sara has been instrumental in transitioning organizations to electronic medical records and paperless credentialing processes. She has developed robust onboarding and orientation programs for physicians and medical staff leaders, ensuring they are well-equipped to tackle the challenges in healthcare.</a:t>
            </a:r>
          </a:p>
          <a:p>
            <a:pPr algn="just"/>
            <a:r>
              <a:rPr lang="en-US" sz="1600" b="0" i="0" dirty="0">
                <a:effectLst/>
                <a:latin typeface="Calibri" panose="020F0502020204030204" pitchFamily="34" charset="0"/>
                <a:cs typeface="Calibri" panose="020F0502020204030204" pitchFamily="34" charset="0"/>
              </a:rPr>
              <a:t>A graduate of the NAMSS Leadership Certificate Program, Sara is an engaged leader within the National Association of Medical Staff Services (NAMSS), where she has held various volunteer and elected roles, including committee positions and board membership. Passionate about education, she has delivered extensive training sessions and authored several publications on medical staff leadership, making a lasting impact in the healthcare community.</a:t>
            </a:r>
          </a:p>
        </p:txBody>
      </p:sp>
    </p:spTree>
    <p:extLst>
      <p:ext uri="{BB962C8B-B14F-4D97-AF65-F5344CB8AC3E}">
        <p14:creationId xmlns:p14="http://schemas.microsoft.com/office/powerpoint/2010/main" val="3949201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E2E555-4152-6E21-1EC7-192BE7914CE9}"/>
              </a:ext>
            </a:extLst>
          </p:cNvPr>
          <p:cNvSpPr txBox="1"/>
          <p:nvPr/>
        </p:nvSpPr>
        <p:spPr>
          <a:xfrm>
            <a:off x="811160" y="2946823"/>
            <a:ext cx="6096000" cy="2246769"/>
          </a:xfrm>
          <a:prstGeom prst="rect">
            <a:avLst/>
          </a:prstGeom>
          <a:noFill/>
        </p:spPr>
        <p:txBody>
          <a:bodyPr wrap="square">
            <a:spAutoFit/>
          </a:bodyPr>
          <a:lstStyle/>
          <a:p>
            <a:r>
              <a:rPr lang="en-US" sz="2800" b="1" i="0" dirty="0">
                <a:solidFill>
                  <a:srgbClr val="002060"/>
                </a:solidFill>
                <a:effectLst/>
              </a:rPr>
              <a:t>Oct. 2000:</a:t>
            </a:r>
            <a:r>
              <a:rPr lang="en-US" sz="2800" b="0" i="0" dirty="0">
                <a:solidFill>
                  <a:srgbClr val="002060"/>
                </a:solidFill>
                <a:effectLst/>
              </a:rPr>
              <a:t> </a:t>
            </a:r>
            <a:r>
              <a:rPr lang="en-US" sz="2800" b="0" i="0" dirty="0" err="1">
                <a:solidFill>
                  <a:srgbClr val="002060"/>
                </a:solidFill>
                <a:effectLst/>
              </a:rPr>
              <a:t>Swango</a:t>
            </a:r>
            <a:r>
              <a:rPr lang="en-US" sz="2800" b="0" i="0" dirty="0">
                <a:solidFill>
                  <a:srgbClr val="002060"/>
                </a:solidFill>
                <a:effectLst/>
              </a:rPr>
              <a:t> pleads guilty in Columbus to the 1984 slaying of 19-year-old Cynthia McGee, a Dublin native who died at University Hospital while recovering from an automobile accident.</a:t>
            </a:r>
            <a:endParaRPr lang="en-US" sz="2800" dirty="0">
              <a:solidFill>
                <a:srgbClr val="002060"/>
              </a:solidFill>
            </a:endParaRPr>
          </a:p>
        </p:txBody>
      </p:sp>
      <p:sp>
        <p:nvSpPr>
          <p:cNvPr id="2" name="TextBox 1">
            <a:extLst>
              <a:ext uri="{FF2B5EF4-FFF2-40B4-BE49-F238E27FC236}">
                <a16:creationId xmlns:a16="http://schemas.microsoft.com/office/drawing/2014/main" id="{16F11F96-D3EE-9734-69DF-B8C936A514E6}"/>
              </a:ext>
            </a:extLst>
          </p:cNvPr>
          <p:cNvSpPr txBox="1"/>
          <p:nvPr/>
        </p:nvSpPr>
        <p:spPr>
          <a:xfrm>
            <a:off x="811160" y="745695"/>
            <a:ext cx="6096000" cy="1815882"/>
          </a:xfrm>
          <a:prstGeom prst="rect">
            <a:avLst/>
          </a:prstGeom>
          <a:noFill/>
        </p:spPr>
        <p:txBody>
          <a:bodyPr wrap="square">
            <a:spAutoFit/>
          </a:bodyPr>
          <a:lstStyle/>
          <a:p>
            <a:r>
              <a:rPr lang="en-US" sz="2800" b="1" i="0" dirty="0">
                <a:solidFill>
                  <a:srgbClr val="002060"/>
                </a:solidFill>
                <a:effectLst/>
              </a:rPr>
              <a:t>Sept. 2000:</a:t>
            </a:r>
            <a:r>
              <a:rPr lang="en-US" sz="2800" b="0" i="0" dirty="0">
                <a:solidFill>
                  <a:srgbClr val="002060"/>
                </a:solidFill>
                <a:effectLst/>
              </a:rPr>
              <a:t> </a:t>
            </a:r>
            <a:r>
              <a:rPr lang="en-US" sz="2800" b="0" i="0" dirty="0" err="1">
                <a:solidFill>
                  <a:srgbClr val="002060"/>
                </a:solidFill>
                <a:effectLst/>
              </a:rPr>
              <a:t>Swango</a:t>
            </a:r>
            <a:r>
              <a:rPr lang="en-US" sz="2800" b="0" i="0" dirty="0">
                <a:solidFill>
                  <a:srgbClr val="002060"/>
                </a:solidFill>
                <a:effectLst/>
              </a:rPr>
              <a:t> pleads guilty to the three New York slayings and is sentenced to three life sentences without parole. </a:t>
            </a:r>
            <a:endParaRPr lang="en-US" sz="2800" dirty="0">
              <a:solidFill>
                <a:srgbClr val="002060"/>
              </a:solidFill>
            </a:endParaRPr>
          </a:p>
        </p:txBody>
      </p:sp>
      <p:pic>
        <p:nvPicPr>
          <p:cNvPr id="4" name="Picture 2" descr="Joseph Michael Swango, Dokter Kematian yang Racuni 60 Orang hingga Tewas | kumparan.com">
            <a:extLst>
              <a:ext uri="{FF2B5EF4-FFF2-40B4-BE49-F238E27FC236}">
                <a16:creationId xmlns:a16="http://schemas.microsoft.com/office/drawing/2014/main" id="{43967668-6836-7306-43D1-2135CF4944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7213" y="858927"/>
            <a:ext cx="4332167" cy="4569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1668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a:extLst>
              <a:ext uri="{FF2B5EF4-FFF2-40B4-BE49-F238E27FC236}">
                <a16:creationId xmlns:a16="http://schemas.microsoft.com/office/drawing/2014/main" id="{44FF741C-F431-90EF-285B-BD9D48B811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081" y="620109"/>
            <a:ext cx="5635297" cy="422647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he Tylenol Murders: Still Unsolved After 34 Years | Chicago, IL Patch">
            <a:extLst>
              <a:ext uri="{FF2B5EF4-FFF2-40B4-BE49-F238E27FC236}">
                <a16:creationId xmlns:a16="http://schemas.microsoft.com/office/drawing/2014/main" id="{2BC5E9E0-BF00-8C46-5650-259816F6BD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3425"/>
          <a:stretch/>
        </p:blipFill>
        <p:spPr bwMode="auto">
          <a:xfrm rot="425853">
            <a:off x="6337111" y="1315763"/>
            <a:ext cx="5219543" cy="4226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754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xcellent timeline and map of Michael Swango’s activities up until 1997Source: Daily Press, 2 Aug 1997">
            <a:extLst>
              <a:ext uri="{FF2B5EF4-FFF2-40B4-BE49-F238E27FC236}">
                <a16:creationId xmlns:a16="http://schemas.microsoft.com/office/drawing/2014/main" id="{00F31FE6-F5DF-ADA0-7D25-ACE7D516A5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083" y="229371"/>
            <a:ext cx="6123973" cy="6229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731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154860-55EE-CCA6-88BA-8816B5FAB126}"/>
              </a:ext>
            </a:extLst>
          </p:cNvPr>
          <p:cNvSpPr txBox="1"/>
          <p:nvPr/>
        </p:nvSpPr>
        <p:spPr>
          <a:xfrm>
            <a:off x="580103" y="276060"/>
            <a:ext cx="9370142" cy="400110"/>
          </a:xfrm>
          <a:prstGeom prst="rect">
            <a:avLst/>
          </a:prstGeom>
          <a:noFill/>
        </p:spPr>
        <p:txBody>
          <a:bodyPr wrap="square" rtlCol="0">
            <a:spAutoFit/>
          </a:bodyPr>
          <a:lstStyle/>
          <a:p>
            <a:r>
              <a:rPr lang="en-US" sz="2000" b="1" i="0" u="none" strike="noStrike" baseline="0" dirty="0">
                <a:solidFill>
                  <a:srgbClr val="00385A"/>
                </a:solidFill>
                <a:latin typeface="Campton SemiBold"/>
              </a:rPr>
              <a:t>KEEPING THE SWANGOS OF THE WORLD OUT OF OUR HOSPITALS </a:t>
            </a:r>
            <a:endParaRPr lang="en-US" sz="2000" dirty="0"/>
          </a:p>
        </p:txBody>
      </p:sp>
      <p:sp>
        <p:nvSpPr>
          <p:cNvPr id="4" name="TextBox 3">
            <a:extLst>
              <a:ext uri="{FF2B5EF4-FFF2-40B4-BE49-F238E27FC236}">
                <a16:creationId xmlns:a16="http://schemas.microsoft.com/office/drawing/2014/main" id="{58E37DF7-A8DA-421B-5B4A-D201FDD6246E}"/>
              </a:ext>
            </a:extLst>
          </p:cNvPr>
          <p:cNvSpPr txBox="1"/>
          <p:nvPr/>
        </p:nvSpPr>
        <p:spPr>
          <a:xfrm>
            <a:off x="245806" y="892331"/>
            <a:ext cx="11700387" cy="923330"/>
          </a:xfrm>
          <a:prstGeom prst="rect">
            <a:avLst/>
          </a:prstGeom>
          <a:noFill/>
        </p:spPr>
        <p:txBody>
          <a:bodyPr wrap="square">
            <a:spAutoFit/>
          </a:bodyPr>
          <a:lstStyle/>
          <a:p>
            <a:r>
              <a:rPr lang="en-US" b="0" i="0" u="none" strike="noStrike" baseline="0" dirty="0">
                <a:solidFill>
                  <a:srgbClr val="002060"/>
                </a:solidFill>
                <a:latin typeface="Campton Book"/>
              </a:rPr>
              <a:t>What impact did Swango have on our profession? What changed? How is healthcare safer through his violent proclivities? </a:t>
            </a:r>
          </a:p>
          <a:p>
            <a:r>
              <a:rPr lang="en-US" b="0" i="0" u="none" strike="noStrike" baseline="0" dirty="0">
                <a:solidFill>
                  <a:srgbClr val="002060"/>
                </a:solidFill>
                <a:latin typeface="Caudex"/>
              </a:rPr>
              <a:t>In the 1980’s and early 1990’s hospitals had no clear system in place to prevent dangerous doctors from harming their patients. Even after prison, Swango was able to obtain numerous medical jobs. </a:t>
            </a:r>
          </a:p>
        </p:txBody>
      </p:sp>
      <p:sp>
        <p:nvSpPr>
          <p:cNvPr id="5" name="TextBox 4">
            <a:extLst>
              <a:ext uri="{FF2B5EF4-FFF2-40B4-BE49-F238E27FC236}">
                <a16:creationId xmlns:a16="http://schemas.microsoft.com/office/drawing/2014/main" id="{3F62065F-4DED-71C6-BC29-C6B5B81112AA}"/>
              </a:ext>
            </a:extLst>
          </p:cNvPr>
          <p:cNvSpPr txBox="1"/>
          <p:nvPr/>
        </p:nvSpPr>
        <p:spPr>
          <a:xfrm>
            <a:off x="580103" y="2082282"/>
            <a:ext cx="6548284" cy="1015663"/>
          </a:xfrm>
          <a:prstGeom prst="rect">
            <a:avLst/>
          </a:prstGeom>
          <a:noFill/>
        </p:spPr>
        <p:txBody>
          <a:bodyPr wrap="square">
            <a:spAutoFit/>
          </a:bodyPr>
          <a:lstStyle/>
          <a:p>
            <a:r>
              <a:rPr lang="en-US" sz="2000" b="1" i="0" u="none" strike="noStrike" baseline="0" dirty="0">
                <a:solidFill>
                  <a:srgbClr val="00385A"/>
                </a:solidFill>
                <a:latin typeface="Campton SemiBold"/>
              </a:rPr>
              <a:t>THE EVOLUTION OF THE GATEKEEPERS OF PATIENT SAFETY: AS MPS, WE MUST ASK THE HARD QUESTIONS </a:t>
            </a:r>
            <a:endParaRPr lang="en-US" sz="2000" dirty="0"/>
          </a:p>
          <a:p>
            <a:r>
              <a:rPr lang="en-US" sz="2000" b="1" i="0" u="none" strike="noStrike" baseline="0" dirty="0">
                <a:solidFill>
                  <a:srgbClr val="00385A"/>
                </a:solidFill>
                <a:latin typeface="Campton SemiBold"/>
              </a:rPr>
              <a:t>  </a:t>
            </a:r>
            <a:endParaRPr lang="en-US" sz="2000" dirty="0"/>
          </a:p>
        </p:txBody>
      </p:sp>
      <p:sp>
        <p:nvSpPr>
          <p:cNvPr id="8" name="TextBox 7">
            <a:extLst>
              <a:ext uri="{FF2B5EF4-FFF2-40B4-BE49-F238E27FC236}">
                <a16:creationId xmlns:a16="http://schemas.microsoft.com/office/drawing/2014/main" id="{D6B65704-70F2-47CD-D38B-FF393E54976B}"/>
              </a:ext>
            </a:extLst>
          </p:cNvPr>
          <p:cNvSpPr txBox="1"/>
          <p:nvPr/>
        </p:nvSpPr>
        <p:spPr>
          <a:xfrm>
            <a:off x="245806" y="2807426"/>
            <a:ext cx="11577599" cy="3139321"/>
          </a:xfrm>
          <a:prstGeom prst="rect">
            <a:avLst/>
          </a:prstGeom>
          <a:noFill/>
        </p:spPr>
        <p:txBody>
          <a:bodyPr wrap="square">
            <a:spAutoFit/>
          </a:bodyPr>
          <a:lstStyle/>
          <a:p>
            <a:r>
              <a:rPr lang="en-US" sz="1800" b="0" i="0" u="none" strike="noStrike" baseline="0" dirty="0">
                <a:solidFill>
                  <a:srgbClr val="002060"/>
                </a:solidFill>
                <a:latin typeface="Campton Book"/>
              </a:rPr>
              <a:t>Does your facility have a mechanism in place that would catch him today? </a:t>
            </a:r>
          </a:p>
          <a:p>
            <a:endParaRPr lang="en-US" dirty="0">
              <a:solidFill>
                <a:srgbClr val="002060"/>
              </a:solidFill>
              <a:latin typeface="Campton Book"/>
            </a:endParaRPr>
          </a:p>
          <a:p>
            <a:endParaRPr lang="en-US" dirty="0">
              <a:solidFill>
                <a:srgbClr val="002060"/>
              </a:solidFill>
              <a:latin typeface="Campton Book"/>
            </a:endParaRPr>
          </a:p>
          <a:p>
            <a:endParaRPr lang="en-US" dirty="0">
              <a:solidFill>
                <a:srgbClr val="002060"/>
              </a:solidFill>
              <a:latin typeface="Campton Book"/>
            </a:endParaRPr>
          </a:p>
          <a:p>
            <a:endParaRPr lang="en-US" dirty="0">
              <a:solidFill>
                <a:srgbClr val="002060"/>
              </a:solidFill>
              <a:latin typeface="Campton Book"/>
            </a:endParaRPr>
          </a:p>
          <a:p>
            <a:endParaRPr lang="en-US" dirty="0">
              <a:solidFill>
                <a:srgbClr val="002060"/>
              </a:solidFill>
              <a:latin typeface="Campton Book"/>
            </a:endParaRPr>
          </a:p>
          <a:p>
            <a:endParaRPr lang="en-US" sz="1800" b="0" i="0" u="none" strike="noStrike" baseline="0" dirty="0">
              <a:solidFill>
                <a:srgbClr val="002060"/>
              </a:solidFill>
              <a:latin typeface="Campton Book"/>
            </a:endParaRPr>
          </a:p>
          <a:p>
            <a:endParaRPr lang="en-US" dirty="0">
              <a:solidFill>
                <a:srgbClr val="002060"/>
              </a:solidFill>
              <a:latin typeface="Campton Book"/>
            </a:endParaRPr>
          </a:p>
          <a:p>
            <a:r>
              <a:rPr lang="en-US" sz="1800" b="0" i="0" u="none" strike="noStrike" baseline="0" dirty="0">
                <a:solidFill>
                  <a:srgbClr val="002060"/>
                </a:solidFill>
                <a:latin typeface="Campton Book"/>
              </a:rPr>
              <a:t>Even more importantly, do you have a process that identifies outliers early enough to intervene? </a:t>
            </a:r>
          </a:p>
          <a:p>
            <a:r>
              <a:rPr lang="en-US" sz="1800" b="0" i="0" u="none" strike="noStrike" baseline="0" dirty="0">
                <a:solidFill>
                  <a:srgbClr val="002060"/>
                </a:solidFill>
                <a:latin typeface="Campton Book"/>
              </a:rPr>
              <a:t>Does your medical staff office have the expertise and staffing it needs to manage such a daunting responsibility? When your medical staff quality processes are fine-tuned, they can identify opportunities before they become bad outcomes.</a:t>
            </a:r>
          </a:p>
        </p:txBody>
      </p:sp>
      <p:pic>
        <p:nvPicPr>
          <p:cNvPr id="7172" name="Picture 4" descr="Why Background Checks Have Become a Standard for Businesses Dealing with  Sensitive Information | 2019-08-30 | Security Magazine">
            <a:extLst>
              <a:ext uri="{FF2B5EF4-FFF2-40B4-BE49-F238E27FC236}">
                <a16:creationId xmlns:a16="http://schemas.microsoft.com/office/drawing/2014/main" id="{A32E4677-DC69-8211-3B93-C46CE2A248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2" t="20875" r="17297" b="32241"/>
          <a:stretch/>
        </p:blipFill>
        <p:spPr bwMode="auto">
          <a:xfrm>
            <a:off x="489098" y="3305229"/>
            <a:ext cx="2898002" cy="156896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NPDB 101">
            <a:extLst>
              <a:ext uri="{FF2B5EF4-FFF2-40B4-BE49-F238E27FC236}">
                <a16:creationId xmlns:a16="http://schemas.microsoft.com/office/drawing/2014/main" id="{BB59FC98-0061-7F43-3CC4-A630772B9C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3266" y="3305229"/>
            <a:ext cx="2790825" cy="16383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Primary Source Verification of Credentials | Behavioral Health Resources,  LLC - Blog">
            <a:extLst>
              <a:ext uri="{FF2B5EF4-FFF2-40B4-BE49-F238E27FC236}">
                <a16:creationId xmlns:a16="http://schemas.microsoft.com/office/drawing/2014/main" id="{BC1956CD-E62C-0D8A-E018-5A3C2A2C5A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0257" y="3302370"/>
            <a:ext cx="2502768" cy="1641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7083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merica Ambulance Service Inc - Springfield, IL - Alignable">
            <a:extLst>
              <a:ext uri="{FF2B5EF4-FFF2-40B4-BE49-F238E27FC236}">
                <a16:creationId xmlns:a16="http://schemas.microsoft.com/office/drawing/2014/main" id="{BFB5407E-14B9-6318-5CB3-54F0B37D3A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625" t="1226" r="621" b="2541"/>
          <a:stretch/>
        </p:blipFill>
        <p:spPr bwMode="auto">
          <a:xfrm>
            <a:off x="3342290" y="144962"/>
            <a:ext cx="8607972" cy="551720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C275C14-6063-C612-B298-38FF877B1C20}"/>
              </a:ext>
            </a:extLst>
          </p:cNvPr>
          <p:cNvPicPr>
            <a:picLocks noChangeAspect="1"/>
          </p:cNvPicPr>
          <p:nvPr/>
        </p:nvPicPr>
        <p:blipFill>
          <a:blip r:embed="rId4"/>
          <a:stretch>
            <a:fillRect/>
          </a:stretch>
        </p:blipFill>
        <p:spPr>
          <a:xfrm>
            <a:off x="567558" y="278948"/>
            <a:ext cx="3430315" cy="4030620"/>
          </a:xfrm>
          <a:prstGeom prst="rect">
            <a:avLst/>
          </a:prstGeom>
        </p:spPr>
      </p:pic>
      <p:pic>
        <p:nvPicPr>
          <p:cNvPr id="2" name="Picture 2" descr="Blind Eye - by  James B Stewart (Paperback), 1 of 2">
            <a:extLst>
              <a:ext uri="{FF2B5EF4-FFF2-40B4-BE49-F238E27FC236}">
                <a16:creationId xmlns:a16="http://schemas.microsoft.com/office/drawing/2014/main" id="{197B00F4-932E-2067-6495-306D29DC223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037" t="8741" r="23037" b="8592"/>
          <a:stretch/>
        </p:blipFill>
        <p:spPr bwMode="auto">
          <a:xfrm rot="20797375">
            <a:off x="554182" y="2847228"/>
            <a:ext cx="1907855" cy="2924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2469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2FF342-3D5E-875E-9C63-0AC48802B6C6}"/>
            </a:ext>
          </a:extLst>
        </p:cNvPr>
        <p:cNvGrpSpPr/>
        <p:nvPr/>
      </p:nvGrpSpPr>
      <p:grpSpPr>
        <a:xfrm>
          <a:off x="0" y="0"/>
          <a:ext cx="0" cy="0"/>
          <a:chOff x="0" y="0"/>
          <a:chExt cx="0" cy="0"/>
        </a:xfrm>
      </p:grpSpPr>
      <p:pic>
        <p:nvPicPr>
          <p:cNvPr id="13" name="Picture 12" descr="A black and white logo&#10;&#10;Description automatically generated">
            <a:extLst>
              <a:ext uri="{FF2B5EF4-FFF2-40B4-BE49-F238E27FC236}">
                <a16:creationId xmlns:a16="http://schemas.microsoft.com/office/drawing/2014/main" id="{CA897392-BCA4-AAA3-ED99-108515EB00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322" y="342096"/>
            <a:ext cx="4885272" cy="1152525"/>
          </a:xfrm>
          <a:prstGeom prst="rect">
            <a:avLst/>
          </a:prstGeom>
        </p:spPr>
      </p:pic>
      <p:pic>
        <p:nvPicPr>
          <p:cNvPr id="6156" name="Picture 12" descr="Circle Question Mark Clip Art Image - ClipSafari">
            <a:extLst>
              <a:ext uri="{FF2B5EF4-FFF2-40B4-BE49-F238E27FC236}">
                <a16:creationId xmlns:a16="http://schemas.microsoft.com/office/drawing/2014/main" id="{F82E7101-2E26-68C1-24B2-6CFC950E4C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49665">
            <a:off x="1924903" y="1117600"/>
            <a:ext cx="3076575" cy="4191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Thank You Art | Free download on ClipArtMag">
            <a:extLst>
              <a:ext uri="{FF2B5EF4-FFF2-40B4-BE49-F238E27FC236}">
                <a16:creationId xmlns:a16="http://schemas.microsoft.com/office/drawing/2014/main" id="{2F6034C0-AEEF-484D-50D0-11E398FBDE3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757272" y="1330960"/>
            <a:ext cx="5618616" cy="3806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6790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F2DC6-6C05-6B77-9B7C-AB9E67B56779}"/>
            </a:ext>
          </a:extLst>
        </p:cNvPr>
        <p:cNvGrpSpPr/>
        <p:nvPr/>
      </p:nvGrpSpPr>
      <p:grpSpPr>
        <a:xfrm>
          <a:off x="0" y="0"/>
          <a:ext cx="0" cy="0"/>
          <a:chOff x="0" y="0"/>
          <a:chExt cx="0" cy="0"/>
        </a:xfrm>
      </p:grpSpPr>
      <p:pic>
        <p:nvPicPr>
          <p:cNvPr id="13" name="Picture 12" descr="A black and white logo&#10;&#10;Description automatically generated">
            <a:extLst>
              <a:ext uri="{FF2B5EF4-FFF2-40B4-BE49-F238E27FC236}">
                <a16:creationId xmlns:a16="http://schemas.microsoft.com/office/drawing/2014/main" id="{0AD3232C-BB0D-051D-534D-67CC44519D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322" y="342096"/>
            <a:ext cx="4885272" cy="1152525"/>
          </a:xfrm>
          <a:prstGeom prst="rect">
            <a:avLst/>
          </a:prstGeom>
        </p:spPr>
      </p:pic>
      <p:pic>
        <p:nvPicPr>
          <p:cNvPr id="3" name="Graphic 2" descr="Email with solid fill">
            <a:extLst>
              <a:ext uri="{FF2B5EF4-FFF2-40B4-BE49-F238E27FC236}">
                <a16:creationId xmlns:a16="http://schemas.microsoft.com/office/drawing/2014/main" id="{56287E91-AF52-97E1-E907-BD9A22A8C3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0696" y="2395637"/>
            <a:ext cx="793519" cy="793519"/>
          </a:xfrm>
          <a:prstGeom prst="rect">
            <a:avLst/>
          </a:prstGeom>
        </p:spPr>
      </p:pic>
      <p:sp>
        <p:nvSpPr>
          <p:cNvPr id="4" name="TextBox 3">
            <a:extLst>
              <a:ext uri="{FF2B5EF4-FFF2-40B4-BE49-F238E27FC236}">
                <a16:creationId xmlns:a16="http://schemas.microsoft.com/office/drawing/2014/main" id="{0ABAE2E3-DF9A-E7DF-4F14-7919AC0C4B7C}"/>
              </a:ext>
            </a:extLst>
          </p:cNvPr>
          <p:cNvSpPr txBox="1"/>
          <p:nvPr/>
        </p:nvSpPr>
        <p:spPr>
          <a:xfrm>
            <a:off x="1324215" y="2605783"/>
            <a:ext cx="6455229" cy="523220"/>
          </a:xfrm>
          <a:prstGeom prst="rect">
            <a:avLst/>
          </a:prstGeom>
          <a:noFill/>
        </p:spPr>
        <p:txBody>
          <a:bodyPr wrap="square">
            <a:spAutoFit/>
          </a:bodyPr>
          <a:lstStyle/>
          <a:p>
            <a:r>
              <a:rPr lang="en-US" sz="2800" dirty="0">
                <a:solidFill>
                  <a:schemeClr val="bg1"/>
                </a:solidFill>
                <a:hlinkClick r:id="rId5">
                  <a:extLst>
                    <a:ext uri="{A12FA001-AC4F-418D-AE19-62706E023703}">
                      <ahyp:hlinkClr xmlns:ahyp="http://schemas.microsoft.com/office/drawing/2018/hyperlinkcolor" val="tx"/>
                    </a:ext>
                  </a:extLst>
                </a:hlinkClick>
              </a:rPr>
              <a:t>SCameron@HardenberghGroup.com</a:t>
            </a:r>
            <a:endParaRPr lang="en-US" sz="2800" dirty="0">
              <a:solidFill>
                <a:schemeClr val="bg1"/>
              </a:solidFill>
            </a:endParaRPr>
          </a:p>
        </p:txBody>
      </p:sp>
      <p:sp>
        <p:nvSpPr>
          <p:cNvPr id="10" name="Rectangle 9">
            <a:extLst>
              <a:ext uri="{FF2B5EF4-FFF2-40B4-BE49-F238E27FC236}">
                <a16:creationId xmlns:a16="http://schemas.microsoft.com/office/drawing/2014/main" id="{7C4B2B66-9F97-8CF4-9B05-9FBDDDD9680A}"/>
              </a:ext>
            </a:extLst>
          </p:cNvPr>
          <p:cNvSpPr/>
          <p:nvPr/>
        </p:nvSpPr>
        <p:spPr>
          <a:xfrm>
            <a:off x="8240398" y="576210"/>
            <a:ext cx="3596280" cy="1107996"/>
          </a:xfrm>
          <a:prstGeom prst="rect">
            <a:avLst/>
          </a:prstGeom>
          <a:noFill/>
        </p:spPr>
        <p:txBody>
          <a:bodyPr wrap="square" lIns="91440" tIns="45720" rIns="91440" bIns="45720">
            <a:spAutoFit/>
          </a:bodyPr>
          <a:lstStyle/>
          <a:p>
            <a:pPr algn="ctr"/>
            <a:r>
              <a:rPr lang="en-US" sz="6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onotype Corsiva" panose="03010101010201010101" pitchFamily="66" charset="0"/>
              </a:rPr>
              <a:t>Let’s Chat!</a:t>
            </a:r>
          </a:p>
        </p:txBody>
      </p:sp>
      <p:pic>
        <p:nvPicPr>
          <p:cNvPr id="5" name="Picture 4" descr="A qr code with a white background&#10;&#10;AI-generated content may be incorrect.">
            <a:extLst>
              <a:ext uri="{FF2B5EF4-FFF2-40B4-BE49-F238E27FC236}">
                <a16:creationId xmlns:a16="http://schemas.microsoft.com/office/drawing/2014/main" id="{E8325401-49DC-BB23-1246-13AABEC2DD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76248" y="1684206"/>
            <a:ext cx="3668844" cy="3668844"/>
          </a:xfrm>
          <a:prstGeom prst="rect">
            <a:avLst/>
          </a:prstGeom>
        </p:spPr>
      </p:pic>
    </p:spTree>
    <p:extLst>
      <p:ext uri="{BB962C8B-B14F-4D97-AF65-F5344CB8AC3E}">
        <p14:creationId xmlns:p14="http://schemas.microsoft.com/office/powerpoint/2010/main" val="1451399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lind Eye - by  James B Stewart (Paperback), 1 of 2">
            <a:extLst>
              <a:ext uri="{FF2B5EF4-FFF2-40B4-BE49-F238E27FC236}">
                <a16:creationId xmlns:a16="http://schemas.microsoft.com/office/drawing/2014/main" id="{3D9F3A16-C46B-240B-CD14-C8B8F3C0168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037" t="8741" r="23037" b="8592"/>
          <a:stretch/>
        </p:blipFill>
        <p:spPr bwMode="auto">
          <a:xfrm>
            <a:off x="1500403" y="217621"/>
            <a:ext cx="3698240" cy="566928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Photos: The Infamous Dr. Michael Swango">
            <a:extLst>
              <a:ext uri="{FF2B5EF4-FFF2-40B4-BE49-F238E27FC236}">
                <a16:creationId xmlns:a16="http://schemas.microsoft.com/office/drawing/2014/main" id="{AC8CE1CA-B8DF-61DE-BD39-6BAAC360E8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9759" y="217622"/>
            <a:ext cx="4308391" cy="5669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933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3C0C7D-28D0-8409-C422-BD6EDE60D815}"/>
              </a:ext>
            </a:extLst>
          </p:cNvPr>
          <p:cNvSpPr txBox="1"/>
          <p:nvPr/>
        </p:nvSpPr>
        <p:spPr>
          <a:xfrm>
            <a:off x="1046480" y="838320"/>
            <a:ext cx="6096000" cy="4524315"/>
          </a:xfrm>
          <a:prstGeom prst="rect">
            <a:avLst/>
          </a:prstGeom>
          <a:noFill/>
        </p:spPr>
        <p:txBody>
          <a:bodyPr wrap="square">
            <a:spAutoFit/>
          </a:bodyPr>
          <a:lstStyle/>
          <a:p>
            <a:pPr algn="ctr"/>
            <a:r>
              <a:rPr lang="en-US" sz="3200" b="1" i="0" dirty="0">
                <a:solidFill>
                  <a:srgbClr val="002060"/>
                </a:solidFill>
                <a:effectLst/>
              </a:rPr>
              <a:t>1954</a:t>
            </a:r>
            <a:endParaRPr lang="en-US" sz="3200" b="1" dirty="0">
              <a:solidFill>
                <a:srgbClr val="002060"/>
              </a:solidFill>
            </a:endParaRPr>
          </a:p>
          <a:p>
            <a:pPr algn="ctr"/>
            <a:r>
              <a:rPr lang="en-US" sz="3200" b="0" i="0" dirty="0">
                <a:solidFill>
                  <a:srgbClr val="002060"/>
                </a:solidFill>
                <a:effectLst/>
              </a:rPr>
              <a:t>Born James Michael </a:t>
            </a:r>
            <a:r>
              <a:rPr lang="en-US" sz="3200" b="0" i="0" dirty="0" err="1">
                <a:solidFill>
                  <a:srgbClr val="002060"/>
                </a:solidFill>
                <a:effectLst/>
              </a:rPr>
              <a:t>Swango</a:t>
            </a:r>
            <a:r>
              <a:rPr lang="en-US" sz="3200" b="0" i="0" dirty="0">
                <a:solidFill>
                  <a:srgbClr val="002060"/>
                </a:solidFill>
                <a:effectLst/>
              </a:rPr>
              <a:t> in Tacoma, Washington </a:t>
            </a:r>
          </a:p>
          <a:p>
            <a:pPr algn="ctr"/>
            <a:endParaRPr lang="en-US" sz="3200" dirty="0">
              <a:solidFill>
                <a:srgbClr val="002060"/>
              </a:solidFill>
            </a:endParaRPr>
          </a:p>
          <a:p>
            <a:pPr algn="ctr"/>
            <a:endParaRPr lang="en-US" sz="3200" dirty="0">
              <a:solidFill>
                <a:srgbClr val="002060"/>
              </a:solidFill>
            </a:endParaRPr>
          </a:p>
          <a:p>
            <a:pPr algn="ctr"/>
            <a:r>
              <a:rPr lang="en-US" sz="3200" b="1" i="0" dirty="0">
                <a:solidFill>
                  <a:srgbClr val="002060"/>
                </a:solidFill>
                <a:effectLst/>
              </a:rPr>
              <a:t>1972</a:t>
            </a:r>
          </a:p>
          <a:p>
            <a:pPr algn="ctr"/>
            <a:r>
              <a:rPr lang="en-US" sz="3200" b="0" i="0" dirty="0">
                <a:solidFill>
                  <a:srgbClr val="002060"/>
                </a:solidFill>
                <a:effectLst/>
              </a:rPr>
              <a:t>High school valedictorian in Quincy, Illinois</a:t>
            </a:r>
            <a:endParaRPr lang="en-US" sz="3200" dirty="0">
              <a:solidFill>
                <a:srgbClr val="002060"/>
              </a:solidFill>
            </a:endParaRPr>
          </a:p>
          <a:p>
            <a:endParaRPr lang="en-US" sz="3200" dirty="0">
              <a:solidFill>
                <a:srgbClr val="002060"/>
              </a:solidFill>
            </a:endParaRPr>
          </a:p>
        </p:txBody>
      </p:sp>
      <p:pic>
        <p:nvPicPr>
          <p:cNvPr id="2" name="Picture 1" descr="A portrait of a young person&#10;&#10;Description automatically generated">
            <a:extLst>
              <a:ext uri="{FF2B5EF4-FFF2-40B4-BE49-F238E27FC236}">
                <a16:creationId xmlns:a16="http://schemas.microsoft.com/office/drawing/2014/main" id="{3C85CC7B-6547-8FB0-B504-6C99555BD6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7350" y="838320"/>
            <a:ext cx="2978220" cy="4312800"/>
          </a:xfrm>
          <a:prstGeom prst="rect">
            <a:avLst/>
          </a:prstGeom>
        </p:spPr>
      </p:pic>
    </p:spTree>
    <p:extLst>
      <p:ext uri="{BB962C8B-B14F-4D97-AF65-F5344CB8AC3E}">
        <p14:creationId xmlns:p14="http://schemas.microsoft.com/office/powerpoint/2010/main" val="1157021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74C8ECE-6243-E655-4A71-7CAB70E91628}"/>
              </a:ext>
            </a:extLst>
          </p:cNvPr>
          <p:cNvSpPr txBox="1"/>
          <p:nvPr/>
        </p:nvSpPr>
        <p:spPr>
          <a:xfrm>
            <a:off x="936122" y="1070375"/>
            <a:ext cx="6096000" cy="4524315"/>
          </a:xfrm>
          <a:prstGeom prst="rect">
            <a:avLst/>
          </a:prstGeom>
          <a:noFill/>
        </p:spPr>
        <p:txBody>
          <a:bodyPr wrap="square">
            <a:spAutoFit/>
          </a:bodyPr>
          <a:lstStyle/>
          <a:p>
            <a:pPr algn="ctr"/>
            <a:r>
              <a:rPr lang="en-US" sz="3600" b="1" i="0" dirty="0">
                <a:solidFill>
                  <a:srgbClr val="002060"/>
                </a:solidFill>
                <a:effectLst/>
              </a:rPr>
              <a:t>1976</a:t>
            </a:r>
            <a:endParaRPr lang="en-US" sz="3600" b="1" dirty="0">
              <a:solidFill>
                <a:srgbClr val="002060"/>
              </a:solidFill>
            </a:endParaRPr>
          </a:p>
          <a:p>
            <a:pPr algn="ctr"/>
            <a:r>
              <a:rPr lang="en-US" sz="3600" b="0" i="0" dirty="0">
                <a:solidFill>
                  <a:srgbClr val="002060"/>
                </a:solidFill>
                <a:effectLst/>
              </a:rPr>
              <a:t>Honorable discharge from the Marines</a:t>
            </a:r>
          </a:p>
          <a:p>
            <a:pPr algn="ctr"/>
            <a:endParaRPr lang="en-US" sz="3600" dirty="0">
              <a:solidFill>
                <a:srgbClr val="002060"/>
              </a:solidFill>
            </a:endParaRPr>
          </a:p>
          <a:p>
            <a:pPr algn="ctr"/>
            <a:r>
              <a:rPr lang="en-US" sz="3600" b="1" i="0" dirty="0">
                <a:solidFill>
                  <a:srgbClr val="002060"/>
                </a:solidFill>
                <a:effectLst/>
              </a:rPr>
              <a:t>1979</a:t>
            </a:r>
          </a:p>
          <a:p>
            <a:pPr algn="ctr"/>
            <a:r>
              <a:rPr lang="en-US" sz="3600" b="0" i="0" dirty="0">
                <a:solidFill>
                  <a:srgbClr val="002060"/>
                </a:solidFill>
                <a:effectLst/>
              </a:rPr>
              <a:t>Graduates summa cum laude from Quincy College. </a:t>
            </a:r>
            <a:endParaRPr lang="en-US" sz="3600" dirty="0">
              <a:solidFill>
                <a:srgbClr val="002060"/>
              </a:solidFill>
            </a:endParaRPr>
          </a:p>
          <a:p>
            <a:pPr algn="ctr"/>
            <a:r>
              <a:rPr lang="en-US" sz="3600" b="0" i="0" dirty="0">
                <a:solidFill>
                  <a:srgbClr val="002060"/>
                </a:solidFill>
                <a:effectLst/>
              </a:rPr>
              <a:t> </a:t>
            </a:r>
            <a:endParaRPr lang="en-US" sz="3600" dirty="0">
              <a:solidFill>
                <a:srgbClr val="002060"/>
              </a:solidFill>
            </a:endParaRPr>
          </a:p>
        </p:txBody>
      </p:sp>
      <p:pic>
        <p:nvPicPr>
          <p:cNvPr id="4" name="Picture 2" descr="Dr. Joseph Michael Swango-The Doctor Who Got Away With Murder">
            <a:extLst>
              <a:ext uri="{FF2B5EF4-FFF2-40B4-BE49-F238E27FC236}">
                <a16:creationId xmlns:a16="http://schemas.microsoft.com/office/drawing/2014/main" id="{CE492563-3369-DDD2-4A46-88C5CEEA2A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1008" y="81874"/>
            <a:ext cx="2628139" cy="31287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erson smiling at the camera&#10;&#10;Description automatically generated">
            <a:extLst>
              <a:ext uri="{FF2B5EF4-FFF2-40B4-BE49-F238E27FC236}">
                <a16:creationId xmlns:a16="http://schemas.microsoft.com/office/drawing/2014/main" id="{4CE6E822-BDBD-3BA3-D0EB-704901937EE1}"/>
              </a:ext>
            </a:extLst>
          </p:cNvPr>
          <p:cNvPicPr>
            <a:picLocks noChangeAspect="1"/>
          </p:cNvPicPr>
          <p:nvPr/>
        </p:nvPicPr>
        <p:blipFill rotWithShape="1">
          <a:blip r:embed="rId3">
            <a:extLst>
              <a:ext uri="{28A0092B-C50C-407E-A947-70E740481C1C}">
                <a14:useLocalDpi xmlns:a14="http://schemas.microsoft.com/office/drawing/2010/main" val="0"/>
              </a:ext>
            </a:extLst>
          </a:blip>
          <a:srcRect l="7313" t="-691" r="16298"/>
          <a:stretch/>
        </p:blipFill>
        <p:spPr>
          <a:xfrm>
            <a:off x="8538076" y="3271572"/>
            <a:ext cx="2794001" cy="2455250"/>
          </a:xfrm>
          <a:prstGeom prst="rect">
            <a:avLst/>
          </a:prstGeom>
        </p:spPr>
      </p:pic>
    </p:spTree>
    <p:extLst>
      <p:ext uri="{BB962C8B-B14F-4D97-AF65-F5344CB8AC3E}">
        <p14:creationId xmlns:p14="http://schemas.microsoft.com/office/powerpoint/2010/main" val="1593339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4E5BF31-D6FE-DE72-8481-AA26F084237B}"/>
              </a:ext>
            </a:extLst>
          </p:cNvPr>
          <p:cNvSpPr txBox="1"/>
          <p:nvPr/>
        </p:nvSpPr>
        <p:spPr>
          <a:xfrm>
            <a:off x="339437" y="363682"/>
            <a:ext cx="6435436" cy="5615854"/>
          </a:xfrm>
          <a:prstGeom prst="rect">
            <a:avLst/>
          </a:prstGeom>
        </p:spPr>
        <p:txBody>
          <a:bodyPr>
            <a:normAutofit fontScale="92500" lnSpcReduction="10000"/>
          </a:bodyPr>
          <a:lstStyle/>
          <a:p>
            <a:pPr>
              <a:lnSpc>
                <a:spcPct val="90000"/>
              </a:lnSpc>
              <a:spcBef>
                <a:spcPts val="1000"/>
              </a:spcBef>
              <a:spcAft>
                <a:spcPts val="1200"/>
              </a:spcAft>
            </a:pPr>
            <a:r>
              <a:rPr lang="en-US" sz="3000" b="1" i="0" dirty="0">
                <a:effectLst/>
              </a:rPr>
              <a:t>The Scrapbook Of Death</a:t>
            </a:r>
            <a:endParaRPr lang="en-US" sz="3000" b="0" i="0" dirty="0">
              <a:effectLst/>
            </a:endParaRPr>
          </a:p>
          <a:p>
            <a:pPr marL="228600" indent="-228600">
              <a:lnSpc>
                <a:spcPct val="90000"/>
              </a:lnSpc>
              <a:spcBef>
                <a:spcPts val="1000"/>
              </a:spcBef>
              <a:spcAft>
                <a:spcPts val="1200"/>
              </a:spcAft>
              <a:buFont typeface="Arial" panose="020B0604020202020204" pitchFamily="34" charset="0"/>
              <a:buChar char="•"/>
            </a:pPr>
            <a:r>
              <a:rPr lang="en-US" sz="1900" b="0" i="0" dirty="0">
                <a:effectLst/>
              </a:rPr>
              <a:t>Swango seemed fascinated with death from the unbelievably tiny age of three. Growing up he was drawn to stories about the Holocaust, he loved to see pictures of the dead bodies in the concentration camps. He developed a hobby of collecting photos and clips of articles about gruesome accidents and crimes. His mother even assisted with his hobby by bringing any articles that she found to him.</a:t>
            </a:r>
          </a:p>
          <a:p>
            <a:pPr marL="228600" indent="-228600">
              <a:lnSpc>
                <a:spcPct val="90000"/>
              </a:lnSpc>
              <a:spcBef>
                <a:spcPts val="1000"/>
              </a:spcBef>
              <a:spcAft>
                <a:spcPts val="1200"/>
              </a:spcAft>
              <a:buFont typeface="Arial" panose="020B0604020202020204" pitchFamily="34" charset="0"/>
              <a:buChar char="•"/>
            </a:pPr>
            <a:r>
              <a:rPr lang="en-US" sz="1900" b="0" i="0" dirty="0">
                <a:effectLst/>
              </a:rPr>
              <a:t>Swango continued his scrapbook collections well into his adulthood. He was soon able to take his own photographs at the scene of accidents to add to his scrapbook. He once told his colleagues that his scrapbook would be a big help if he was arrested for murder. He said the scrapbook would aid in his insanity defense.</a:t>
            </a:r>
          </a:p>
          <a:p>
            <a:pPr marL="228600" indent="-228600">
              <a:lnSpc>
                <a:spcPct val="90000"/>
              </a:lnSpc>
              <a:spcBef>
                <a:spcPts val="1000"/>
              </a:spcBef>
              <a:spcAft>
                <a:spcPts val="1200"/>
              </a:spcAft>
              <a:buFont typeface="Arial" panose="020B0604020202020204" pitchFamily="34" charset="0"/>
              <a:buChar char="•"/>
            </a:pPr>
            <a:r>
              <a:rPr lang="en-US" sz="1900" b="0" i="0" dirty="0">
                <a:effectLst/>
              </a:rPr>
              <a:t>When he worked as an ambulance driver, his co-workers recalled a bizarre scene one night while he was on the job. Michael Swango was found atop a car in the midst of a horrible accident, he was trying to take pictures of the victims who were still inside the car. No doubt Swango wanted these pictures for his scrapbook of death.</a:t>
            </a:r>
          </a:p>
          <a:p>
            <a:pPr marL="228600" indent="-228600">
              <a:lnSpc>
                <a:spcPct val="90000"/>
              </a:lnSpc>
              <a:spcBef>
                <a:spcPts val="1000"/>
              </a:spcBef>
              <a:buFont typeface="Arial" panose="020B0604020202020204" pitchFamily="34" charset="0"/>
              <a:buChar char="•"/>
            </a:pPr>
            <a:endParaRPr lang="en-US" sz="1300" dirty="0"/>
          </a:p>
        </p:txBody>
      </p:sp>
      <p:pic>
        <p:nvPicPr>
          <p:cNvPr id="2" name="Picture 1" descr="A person smiling in a black jacket&#10;&#10;Description automatically generated">
            <a:extLst>
              <a:ext uri="{FF2B5EF4-FFF2-40B4-BE49-F238E27FC236}">
                <a16:creationId xmlns:a16="http://schemas.microsoft.com/office/drawing/2014/main" id="{A97802DA-BB0F-4123-5DF9-BE3F3F0061E4}"/>
              </a:ext>
            </a:extLst>
          </p:cNvPr>
          <p:cNvPicPr>
            <a:picLocks noChangeAspect="1"/>
          </p:cNvPicPr>
          <p:nvPr/>
        </p:nvPicPr>
        <p:blipFill>
          <a:blip r:embed="rId2">
            <a:extLst>
              <a:ext uri="{28A0092B-C50C-407E-A947-70E740481C1C}">
                <a14:useLocalDpi xmlns:a14="http://schemas.microsoft.com/office/drawing/2010/main" val="0"/>
              </a:ext>
            </a:extLst>
          </a:blip>
          <a:srcRect l="9625" t="9557" r="10562" b="10571"/>
          <a:stretch>
            <a:fillRect/>
          </a:stretch>
        </p:blipFill>
        <p:spPr>
          <a:xfrm>
            <a:off x="7439890" y="820882"/>
            <a:ext cx="4135582" cy="4862946"/>
          </a:xfrm>
          <a:prstGeom prst="rect">
            <a:avLst/>
          </a:prstGeom>
          <a:noFill/>
        </p:spPr>
      </p:pic>
    </p:spTree>
    <p:extLst>
      <p:ext uri="{BB962C8B-B14F-4D97-AF65-F5344CB8AC3E}">
        <p14:creationId xmlns:p14="http://schemas.microsoft.com/office/powerpoint/2010/main" val="3607211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3E26F5-043A-BB72-CA8C-560BA7244C59}"/>
              </a:ext>
            </a:extLst>
          </p:cNvPr>
          <p:cNvSpPr txBox="1"/>
          <p:nvPr/>
        </p:nvSpPr>
        <p:spPr>
          <a:xfrm>
            <a:off x="913701" y="803205"/>
            <a:ext cx="6096000" cy="4524315"/>
          </a:xfrm>
          <a:prstGeom prst="rect">
            <a:avLst/>
          </a:prstGeom>
          <a:noFill/>
        </p:spPr>
        <p:txBody>
          <a:bodyPr wrap="square">
            <a:spAutoFit/>
          </a:bodyPr>
          <a:lstStyle/>
          <a:p>
            <a:pPr algn="ctr"/>
            <a:r>
              <a:rPr lang="en-US" sz="3200" b="1" i="0" dirty="0">
                <a:solidFill>
                  <a:schemeClr val="accent1">
                    <a:lumMod val="50000"/>
                  </a:schemeClr>
                </a:solidFill>
                <a:effectLst/>
              </a:rPr>
              <a:t>1983</a:t>
            </a:r>
            <a:endParaRPr lang="en-US" sz="3200" b="1" dirty="0">
              <a:solidFill>
                <a:schemeClr val="accent1">
                  <a:lumMod val="50000"/>
                </a:schemeClr>
              </a:solidFill>
            </a:endParaRPr>
          </a:p>
          <a:p>
            <a:pPr algn="ctr"/>
            <a:r>
              <a:rPr lang="en-US" sz="3200" b="0" i="0" dirty="0">
                <a:solidFill>
                  <a:schemeClr val="accent1">
                    <a:lumMod val="50000"/>
                  </a:schemeClr>
                </a:solidFill>
                <a:effectLst/>
              </a:rPr>
              <a:t>Graduates from Southern Illinois University School of Medicine, where classmates nickname him “Double-0 </a:t>
            </a:r>
            <a:r>
              <a:rPr lang="en-US" sz="3200" b="0" i="0" dirty="0" err="1">
                <a:solidFill>
                  <a:schemeClr val="accent1">
                    <a:lumMod val="50000"/>
                  </a:schemeClr>
                </a:solidFill>
                <a:effectLst/>
              </a:rPr>
              <a:t>Swango</a:t>
            </a:r>
            <a:r>
              <a:rPr lang="en-US" sz="3200" b="0" i="0" dirty="0">
                <a:solidFill>
                  <a:schemeClr val="accent1">
                    <a:lumMod val="50000"/>
                  </a:schemeClr>
                </a:solidFill>
                <a:effectLst/>
              </a:rPr>
              <a:t>” and faculty raise concerns about his performance. Accepted into the neurosurgery program at Ohio State University Medical Center. </a:t>
            </a:r>
            <a:endParaRPr lang="en-US" sz="3200" dirty="0">
              <a:solidFill>
                <a:schemeClr val="accent1">
                  <a:lumMod val="50000"/>
                </a:schemeClr>
              </a:solidFill>
            </a:endParaRPr>
          </a:p>
        </p:txBody>
      </p:sp>
      <p:pic>
        <p:nvPicPr>
          <p:cNvPr id="2050" name="Picture 2" descr="Utilizing The Microbiome To Diagnose Endometriosis | EndoFound">
            <a:extLst>
              <a:ext uri="{FF2B5EF4-FFF2-40B4-BE49-F238E27FC236}">
                <a16:creationId xmlns:a16="http://schemas.microsoft.com/office/drawing/2014/main" id="{5F62245D-2870-8E34-2A42-A9490C656C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742" t="3226" r="8968" b="6451"/>
          <a:stretch/>
        </p:blipFill>
        <p:spPr bwMode="auto">
          <a:xfrm>
            <a:off x="8345784" y="422787"/>
            <a:ext cx="3097161" cy="151416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Michael Swango | Unsolved Mysteries Wiki | Fandom">
            <a:extLst>
              <a:ext uri="{FF2B5EF4-FFF2-40B4-BE49-F238E27FC236}">
                <a16:creationId xmlns:a16="http://schemas.microsoft.com/office/drawing/2014/main" id="{CF920282-EB4D-DB13-7F6C-F666DC694BA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60" t="4950" r="8841" b="10827"/>
          <a:stretch/>
        </p:blipFill>
        <p:spPr bwMode="auto">
          <a:xfrm>
            <a:off x="8461158" y="2133600"/>
            <a:ext cx="2817141" cy="3637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481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C978DE-E92E-D667-04C5-6BAA99D67303}"/>
              </a:ext>
            </a:extLst>
          </p:cNvPr>
          <p:cNvSpPr txBox="1"/>
          <p:nvPr/>
        </p:nvSpPr>
        <p:spPr>
          <a:xfrm>
            <a:off x="1022556" y="418236"/>
            <a:ext cx="6096000" cy="5632311"/>
          </a:xfrm>
          <a:prstGeom prst="rect">
            <a:avLst/>
          </a:prstGeom>
          <a:noFill/>
        </p:spPr>
        <p:txBody>
          <a:bodyPr wrap="square">
            <a:spAutoFit/>
          </a:bodyPr>
          <a:lstStyle/>
          <a:p>
            <a:pPr algn="ctr"/>
            <a:r>
              <a:rPr lang="en-US" sz="3600" b="1" i="0" dirty="0">
                <a:solidFill>
                  <a:srgbClr val="002060"/>
                </a:solidFill>
                <a:effectLst/>
              </a:rPr>
              <a:t>February 1984</a:t>
            </a:r>
            <a:endParaRPr lang="en-US" sz="3600" b="1" dirty="0">
              <a:solidFill>
                <a:srgbClr val="002060"/>
              </a:solidFill>
            </a:endParaRPr>
          </a:p>
          <a:p>
            <a:pPr algn="ctr"/>
            <a:r>
              <a:rPr lang="en-US" sz="3600" b="0" i="0" dirty="0">
                <a:solidFill>
                  <a:srgbClr val="002060"/>
                </a:solidFill>
                <a:effectLst/>
              </a:rPr>
              <a:t>A nursing student reports that Swango tampered with an IV just before the patient suffers a seizure and respiratory arrest. The patient survives, but nurses suspect </a:t>
            </a:r>
            <a:r>
              <a:rPr lang="en-US" sz="3600" b="0" i="0" dirty="0" err="1">
                <a:solidFill>
                  <a:srgbClr val="002060"/>
                </a:solidFill>
                <a:effectLst/>
              </a:rPr>
              <a:t>Swango</a:t>
            </a:r>
            <a:r>
              <a:rPr lang="en-US" sz="3600" b="0" i="0" dirty="0">
                <a:solidFill>
                  <a:srgbClr val="002060"/>
                </a:solidFill>
                <a:effectLst/>
              </a:rPr>
              <a:t> in five deaths on the ward. Hospital leaders conduct interviews and dismiss these suspicions. </a:t>
            </a:r>
            <a:endParaRPr lang="en-US" sz="3600" dirty="0">
              <a:solidFill>
                <a:srgbClr val="002060"/>
              </a:solidFill>
            </a:endParaRPr>
          </a:p>
        </p:txBody>
      </p:sp>
      <p:pic>
        <p:nvPicPr>
          <p:cNvPr id="1028" name="Picture 4" descr="The Ohio State Health Network | Ohio State Medical Center">
            <a:extLst>
              <a:ext uri="{FF2B5EF4-FFF2-40B4-BE49-F238E27FC236}">
                <a16:creationId xmlns:a16="http://schemas.microsoft.com/office/drawing/2014/main" id="{283A1E91-AD68-1FF8-4A08-3EBE0739C2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338" t="22679" r="12525" b="20996"/>
          <a:stretch/>
        </p:blipFill>
        <p:spPr bwMode="auto">
          <a:xfrm>
            <a:off x="8642553" y="418236"/>
            <a:ext cx="2526891" cy="200078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Swango in 1979 The F.B.I. believes he may have killed dozens of people.">
            <a:extLst>
              <a:ext uri="{FF2B5EF4-FFF2-40B4-BE49-F238E27FC236}">
                <a16:creationId xmlns:a16="http://schemas.microsoft.com/office/drawing/2014/main" id="{56A05C3F-D691-6F59-8C31-D95F2D8AF2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721" b="-916"/>
          <a:stretch/>
        </p:blipFill>
        <p:spPr bwMode="auto">
          <a:xfrm>
            <a:off x="8685488" y="2642807"/>
            <a:ext cx="2483956" cy="3212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485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90ACED-B545-8B76-571B-FC99F9180941}"/>
              </a:ext>
            </a:extLst>
          </p:cNvPr>
          <p:cNvSpPr txBox="1"/>
          <p:nvPr/>
        </p:nvSpPr>
        <p:spPr>
          <a:xfrm>
            <a:off x="884903" y="941890"/>
            <a:ext cx="6096000" cy="3416320"/>
          </a:xfrm>
          <a:prstGeom prst="rect">
            <a:avLst/>
          </a:prstGeom>
          <a:noFill/>
        </p:spPr>
        <p:txBody>
          <a:bodyPr wrap="square">
            <a:spAutoFit/>
          </a:bodyPr>
          <a:lstStyle/>
          <a:p>
            <a:pPr algn="ctr"/>
            <a:r>
              <a:rPr lang="en-US" sz="3600" b="1" i="0" dirty="0">
                <a:solidFill>
                  <a:srgbClr val="002060"/>
                </a:solidFill>
                <a:effectLst/>
              </a:rPr>
              <a:t>March 1984</a:t>
            </a:r>
            <a:endParaRPr lang="en-US" sz="3600" b="1" dirty="0">
              <a:solidFill>
                <a:srgbClr val="002060"/>
              </a:solidFill>
            </a:endParaRPr>
          </a:p>
          <a:p>
            <a:pPr algn="ctr"/>
            <a:r>
              <a:rPr lang="en-US" sz="3600" b="0" i="0" dirty="0">
                <a:solidFill>
                  <a:srgbClr val="002060"/>
                </a:solidFill>
                <a:effectLst/>
              </a:rPr>
              <a:t>Ohio State recommends Swango for medical licensure. He completes his internship but is not invited to stay on for a neurosurgery residency. </a:t>
            </a:r>
            <a:endParaRPr lang="en-US" sz="3600" dirty="0">
              <a:solidFill>
                <a:srgbClr val="002060"/>
              </a:solidFill>
            </a:endParaRPr>
          </a:p>
        </p:txBody>
      </p:sp>
      <p:pic>
        <p:nvPicPr>
          <p:cNvPr id="2" name="Picture 4" descr="The Ohio State Health Network | Ohio State Medical Center">
            <a:extLst>
              <a:ext uri="{FF2B5EF4-FFF2-40B4-BE49-F238E27FC236}">
                <a16:creationId xmlns:a16="http://schemas.microsoft.com/office/drawing/2014/main" id="{DC8724D9-5272-C2F8-0DDA-5735854F0D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338" t="22679" r="12525" b="20996"/>
          <a:stretch/>
        </p:blipFill>
        <p:spPr bwMode="auto">
          <a:xfrm>
            <a:off x="8662219" y="432681"/>
            <a:ext cx="2644878" cy="209421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Swango in 1979 The F.B.I. believes he may have killed dozens of people.">
            <a:extLst>
              <a:ext uri="{FF2B5EF4-FFF2-40B4-BE49-F238E27FC236}">
                <a16:creationId xmlns:a16="http://schemas.microsoft.com/office/drawing/2014/main" id="{59A8AFED-ADB9-B553-4765-DFAF99A4308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721" b="-916"/>
          <a:stretch/>
        </p:blipFill>
        <p:spPr bwMode="auto">
          <a:xfrm>
            <a:off x="8742680" y="2650050"/>
            <a:ext cx="2483956" cy="3212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406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8f3fc813-1706-4a90-b40b-3f8bd839081a" xsi:nil="true"/>
    <_ip_UnifiedCompliancePolicyProperties xmlns="http://schemas.microsoft.com/sharepoint/v3" xsi:nil="true"/>
    <lcf76f155ced4ddcb4097134ff3c332f xmlns="52ef63ee-fcb0-4f9f-b237-31db210123f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FD448F9619EA047ACD55C679E2C0303" ma:contentTypeVersion="13" ma:contentTypeDescription="Create a new document." ma:contentTypeScope="" ma:versionID="57180f31cdfa34afe59ebf581383e517">
  <xsd:schema xmlns:xsd="http://www.w3.org/2001/XMLSchema" xmlns:xs="http://www.w3.org/2001/XMLSchema" xmlns:p="http://schemas.microsoft.com/office/2006/metadata/properties" xmlns:ns1="http://schemas.microsoft.com/sharepoint/v3" xmlns:ns2="52ef63ee-fcb0-4f9f-b237-31db210123ff" xmlns:ns3="8f3fc813-1706-4a90-b40b-3f8bd839081a" targetNamespace="http://schemas.microsoft.com/office/2006/metadata/properties" ma:root="true" ma:fieldsID="b031dafdbe08cd8117e3e02a990c704d" ns1:_="" ns2:_="" ns3:_="">
    <xsd:import namespace="http://schemas.microsoft.com/sharepoint/v3"/>
    <xsd:import namespace="52ef63ee-fcb0-4f9f-b237-31db210123ff"/>
    <xsd:import namespace="8f3fc813-1706-4a90-b40b-3f8bd839081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ef63ee-fcb0-4f9f-b237-31db210123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f300e169-d208-4895-9f78-fd29e5c20d13"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f3fc813-1706-4a90-b40b-3f8bd839081a"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b1a41632-2937-47f9-a1b3-37274cf9de26}" ma:internalName="TaxCatchAll" ma:showField="CatchAllData" ma:web="8f3fc813-1706-4a90-b40b-3f8bd83908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08EE77-692A-4D4D-8768-18806392F423}">
  <ds:schemaRefs>
    <ds:schemaRef ds:uri="http://purl.org/dc/term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www.w3.org/XML/1998/namespace"/>
    <ds:schemaRef ds:uri="http://schemas.microsoft.com/office/infopath/2007/PartnerControls"/>
    <ds:schemaRef ds:uri="52ef63ee-fcb0-4f9f-b237-31db210123ff"/>
    <ds:schemaRef ds:uri="http://purl.org/dc/dcmitype/"/>
    <ds:schemaRef ds:uri="http://schemas.microsoft.com/sharepoint/v3"/>
    <ds:schemaRef ds:uri="8f3fc813-1706-4a90-b40b-3f8bd839081a"/>
  </ds:schemaRefs>
</ds:datastoreItem>
</file>

<file path=customXml/itemProps2.xml><?xml version="1.0" encoding="utf-8"?>
<ds:datastoreItem xmlns:ds="http://schemas.openxmlformats.org/officeDocument/2006/customXml" ds:itemID="{C1AC52BA-9B32-4093-8FA5-7C0C31970BA9}">
  <ds:schemaRefs>
    <ds:schemaRef ds:uri="http://schemas.microsoft.com/sharepoint/v3/contenttype/forms"/>
  </ds:schemaRefs>
</ds:datastoreItem>
</file>

<file path=customXml/itemProps3.xml><?xml version="1.0" encoding="utf-8"?>
<ds:datastoreItem xmlns:ds="http://schemas.openxmlformats.org/officeDocument/2006/customXml" ds:itemID="{92613FF7-4501-441E-BE05-A9C81529F7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2ef63ee-fcb0-4f9f-b237-31db210123ff"/>
    <ds:schemaRef ds:uri="8f3fc813-1706-4a90-b40b-3f8bd83908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2671</TotalTime>
  <Words>2052</Words>
  <Application>Microsoft Office PowerPoint</Application>
  <PresentationFormat>Widescreen</PresentationFormat>
  <Paragraphs>84</Paragraphs>
  <Slides>26</Slides>
  <Notes>3</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26</vt:i4>
      </vt:variant>
    </vt:vector>
  </HeadingPairs>
  <TitlesOfParts>
    <vt:vector size="39" baseType="lpstr">
      <vt:lpstr>Arial</vt:lpstr>
      <vt:lpstr>Calibri</vt:lpstr>
      <vt:lpstr>Calibri Light</vt:lpstr>
      <vt:lpstr>Campton Book</vt:lpstr>
      <vt:lpstr>Campton SemiBold</vt:lpstr>
      <vt:lpstr>Caudex</vt:lpstr>
      <vt:lpstr>Georgia Pro</vt:lpstr>
      <vt:lpstr>Monotype Corsiva</vt:lpstr>
      <vt:lpstr>verdana</vt:lpstr>
      <vt:lpstr>Office Theme</vt:lpstr>
      <vt:lpstr>Custom Design</vt:lpstr>
      <vt:lpstr>1_Custom Design</vt:lpstr>
      <vt:lpstr>2_Custom Design</vt:lpstr>
      <vt:lpstr>PowerPoint Presentation</vt:lpstr>
      <vt:lpstr>Sara Cameron, CPMSM, CPCS Senior Director Professional Services &amp; Senior Consultant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Cameron</dc:creator>
  <cp:lastModifiedBy>Sara Cameron</cp:lastModifiedBy>
  <cp:revision>22</cp:revision>
  <dcterms:created xsi:type="dcterms:W3CDTF">2023-06-24T03:46:31Z</dcterms:created>
  <dcterms:modified xsi:type="dcterms:W3CDTF">2025-10-08T15:42:56Z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0x0101009FD448F9619EA047ACD55C679E2C0303</vt:lpwstr>
  </property>
  <property fmtid="{D5CDD505-2E9C-101B-9397-08002B2CF9AE}" pid="3" name="MediaServiceImageTags">
    <vt:lpwstr/>
  </property>
</Properties>
</file>